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notesMasterIdLst>
    <p:notesMasterId r:id="rId27"/>
  </p:notesMasterIdLst>
  <p:sldIdLst>
    <p:sldId id="320" r:id="rId2"/>
    <p:sldId id="286" r:id="rId3"/>
    <p:sldId id="283" r:id="rId4"/>
    <p:sldId id="308" r:id="rId5"/>
    <p:sldId id="293" r:id="rId6"/>
    <p:sldId id="295" r:id="rId7"/>
    <p:sldId id="294" r:id="rId8"/>
    <p:sldId id="302" r:id="rId9"/>
    <p:sldId id="317" r:id="rId10"/>
    <p:sldId id="303" r:id="rId11"/>
    <p:sldId id="299" r:id="rId12"/>
    <p:sldId id="305" r:id="rId13"/>
    <p:sldId id="309" r:id="rId14"/>
    <p:sldId id="310" r:id="rId15"/>
    <p:sldId id="296" r:id="rId16"/>
    <p:sldId id="312" r:id="rId17"/>
    <p:sldId id="304" r:id="rId18"/>
    <p:sldId id="313" r:id="rId19"/>
    <p:sldId id="315" r:id="rId20"/>
    <p:sldId id="316" r:id="rId21"/>
    <p:sldId id="314" r:id="rId22"/>
    <p:sldId id="307" r:id="rId23"/>
    <p:sldId id="321" r:id="rId24"/>
    <p:sldId id="297" r:id="rId25"/>
    <p:sldId id="31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KOJO_TO" initials="R" lastIdx="1" clrIdx="0">
    <p:extLst>
      <p:ext uri="{19B8F6BF-5375-455C-9EA6-DF929625EA0E}">
        <p15:presenceInfo xmlns:p15="http://schemas.microsoft.com/office/powerpoint/2012/main" userId="ROKOJO_T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E20000"/>
    <a:srgbClr val="1A1C0E"/>
    <a:srgbClr val="CC6600"/>
    <a:srgbClr val="FF3300"/>
    <a:srgbClr val="17190D"/>
    <a:srgbClr val="212412"/>
    <a:srgbClr val="CA42B7"/>
    <a:srgbClr val="FFFF71"/>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88" autoAdjust="0"/>
    <p:restoredTop sz="92179" autoAdjust="0"/>
  </p:normalViewPr>
  <p:slideViewPr>
    <p:cSldViewPr snapToGrid="0">
      <p:cViewPr varScale="1">
        <p:scale>
          <a:sx n="101" d="100"/>
          <a:sy n="101" d="100"/>
        </p:scale>
        <p:origin x="54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FBE616-C262-4F59-9336-6ECB4FEB766E}" type="doc">
      <dgm:prSet loTypeId="urn:microsoft.com/office/officeart/2005/8/layout/cycle8" loCatId="cycle" qsTypeId="urn:microsoft.com/office/officeart/2005/8/quickstyle/simple4" qsCatId="simple" csTypeId="urn:microsoft.com/office/officeart/2005/8/colors/accent4_2" csCatId="accent4" phldr="1"/>
      <dgm:spPr/>
      <dgm:t>
        <a:bodyPr/>
        <a:lstStyle/>
        <a:p>
          <a:endParaRPr lang="en-US"/>
        </a:p>
      </dgm:t>
    </dgm:pt>
    <dgm:pt modelId="{6CC6C900-64FE-4487-A79B-29BC637BDD11}">
      <dgm:prSet phldrT="[Text]"/>
      <dgm:spPr/>
      <dgm:t>
        <a:bodyPr/>
        <a:lstStyle/>
        <a:p>
          <a:r>
            <a:rPr lang="de-DE" dirty="0"/>
            <a:t>religiös</a:t>
          </a:r>
          <a:endParaRPr lang="en-US" dirty="0"/>
        </a:p>
      </dgm:t>
    </dgm:pt>
    <dgm:pt modelId="{C458AA9F-0B91-4D9C-9BA7-E19D0AE15C2B}" type="parTrans" cxnId="{55BF146D-A9EA-4A58-991D-0BDE8541EC10}">
      <dgm:prSet/>
      <dgm:spPr/>
      <dgm:t>
        <a:bodyPr/>
        <a:lstStyle/>
        <a:p>
          <a:endParaRPr lang="en-US"/>
        </a:p>
      </dgm:t>
    </dgm:pt>
    <dgm:pt modelId="{7D15844C-5FEC-42D5-A7CD-19B0C11EB73F}" type="sibTrans" cxnId="{55BF146D-A9EA-4A58-991D-0BDE8541EC10}">
      <dgm:prSet/>
      <dgm:spPr/>
      <dgm:t>
        <a:bodyPr/>
        <a:lstStyle/>
        <a:p>
          <a:endParaRPr lang="en-US"/>
        </a:p>
      </dgm:t>
    </dgm:pt>
    <dgm:pt modelId="{55C4F015-4298-4E5D-804B-76393AC2F332}">
      <dgm:prSet phldrT="[Text]"/>
      <dgm:spPr/>
      <dgm:t>
        <a:bodyPr/>
        <a:lstStyle/>
        <a:p>
          <a:r>
            <a:rPr lang="de-DE" dirty="0"/>
            <a:t>moralisch</a:t>
          </a:r>
          <a:endParaRPr lang="en-US" dirty="0"/>
        </a:p>
      </dgm:t>
    </dgm:pt>
    <dgm:pt modelId="{19E113C9-5E1C-456D-9835-DF57374538C8}" type="parTrans" cxnId="{DC8C661F-1516-4460-A488-2177FACF9E4A}">
      <dgm:prSet/>
      <dgm:spPr/>
      <dgm:t>
        <a:bodyPr/>
        <a:lstStyle/>
        <a:p>
          <a:endParaRPr lang="en-US"/>
        </a:p>
      </dgm:t>
    </dgm:pt>
    <dgm:pt modelId="{9303E9C7-3A65-4855-9EC4-AB48F6730CED}" type="sibTrans" cxnId="{DC8C661F-1516-4460-A488-2177FACF9E4A}">
      <dgm:prSet/>
      <dgm:spPr/>
      <dgm:t>
        <a:bodyPr/>
        <a:lstStyle/>
        <a:p>
          <a:endParaRPr lang="en-US"/>
        </a:p>
      </dgm:t>
    </dgm:pt>
    <dgm:pt modelId="{3CEA9227-99E1-469E-88BB-F7AA58DAB45A}">
      <dgm:prSet phldrT="[Text]"/>
      <dgm:spPr/>
      <dgm:t>
        <a:bodyPr/>
        <a:lstStyle/>
        <a:p>
          <a:r>
            <a:rPr lang="de-DE" dirty="0"/>
            <a:t>rechtlich</a:t>
          </a:r>
          <a:endParaRPr lang="en-US" dirty="0"/>
        </a:p>
      </dgm:t>
    </dgm:pt>
    <dgm:pt modelId="{DBD383BA-EA1A-4D9A-A353-60DD25773D06}" type="parTrans" cxnId="{88155005-A25C-451B-B64C-BD40FA545708}">
      <dgm:prSet/>
      <dgm:spPr/>
      <dgm:t>
        <a:bodyPr/>
        <a:lstStyle/>
        <a:p>
          <a:endParaRPr lang="en-US"/>
        </a:p>
      </dgm:t>
    </dgm:pt>
    <dgm:pt modelId="{85E2895E-A987-48A9-B565-57239BD1E290}" type="sibTrans" cxnId="{88155005-A25C-451B-B64C-BD40FA545708}">
      <dgm:prSet/>
      <dgm:spPr/>
      <dgm:t>
        <a:bodyPr/>
        <a:lstStyle/>
        <a:p>
          <a:endParaRPr lang="en-US"/>
        </a:p>
      </dgm:t>
    </dgm:pt>
    <dgm:pt modelId="{7D97C5B5-C5D9-4588-BB9D-B779A9E46631}">
      <dgm:prSet phldrT="[Text]"/>
      <dgm:spPr/>
      <dgm:t>
        <a:bodyPr/>
        <a:lstStyle/>
        <a:p>
          <a:r>
            <a:rPr lang="de-DE" dirty="0"/>
            <a:t>existenziell</a:t>
          </a:r>
          <a:endParaRPr lang="en-US" dirty="0"/>
        </a:p>
      </dgm:t>
    </dgm:pt>
    <dgm:pt modelId="{44118485-374E-41C2-8A2C-7996B5E27508}" type="parTrans" cxnId="{72D9BAAD-8603-418C-91B8-326E7C95D4E5}">
      <dgm:prSet/>
      <dgm:spPr/>
      <dgm:t>
        <a:bodyPr/>
        <a:lstStyle/>
        <a:p>
          <a:endParaRPr lang="en-US"/>
        </a:p>
      </dgm:t>
    </dgm:pt>
    <dgm:pt modelId="{F5442888-4E25-427B-BEC7-77FD00A99EAE}" type="sibTrans" cxnId="{72D9BAAD-8603-418C-91B8-326E7C95D4E5}">
      <dgm:prSet/>
      <dgm:spPr/>
      <dgm:t>
        <a:bodyPr/>
        <a:lstStyle/>
        <a:p>
          <a:endParaRPr lang="en-US"/>
        </a:p>
      </dgm:t>
    </dgm:pt>
    <dgm:pt modelId="{F3ECD50D-F9D9-4830-AFB1-16CD59DAE3F6}" type="pres">
      <dgm:prSet presAssocID="{7DFBE616-C262-4F59-9336-6ECB4FEB766E}" presName="compositeShape" presStyleCnt="0">
        <dgm:presLayoutVars>
          <dgm:chMax val="7"/>
          <dgm:dir/>
          <dgm:resizeHandles val="exact"/>
        </dgm:presLayoutVars>
      </dgm:prSet>
      <dgm:spPr/>
    </dgm:pt>
    <dgm:pt modelId="{AC88C894-FEEC-49E7-82D7-9CC72B7B612A}" type="pres">
      <dgm:prSet presAssocID="{7DFBE616-C262-4F59-9336-6ECB4FEB766E}" presName="wedge1" presStyleLbl="node1" presStyleIdx="0" presStyleCnt="4"/>
      <dgm:spPr/>
    </dgm:pt>
    <dgm:pt modelId="{512CC639-4D9B-4BB5-A3AC-7C7E8E8ABC4C}" type="pres">
      <dgm:prSet presAssocID="{7DFBE616-C262-4F59-9336-6ECB4FEB766E}" presName="dummy1a" presStyleCnt="0"/>
      <dgm:spPr/>
    </dgm:pt>
    <dgm:pt modelId="{EB7132BF-5636-4374-9F9E-49E44524670A}" type="pres">
      <dgm:prSet presAssocID="{7DFBE616-C262-4F59-9336-6ECB4FEB766E}" presName="dummy1b" presStyleCnt="0"/>
      <dgm:spPr/>
    </dgm:pt>
    <dgm:pt modelId="{FA6E20AB-EE61-4FC1-8E4B-2252668AC765}" type="pres">
      <dgm:prSet presAssocID="{7DFBE616-C262-4F59-9336-6ECB4FEB766E}" presName="wedge1Tx" presStyleLbl="node1" presStyleIdx="0" presStyleCnt="4">
        <dgm:presLayoutVars>
          <dgm:chMax val="0"/>
          <dgm:chPref val="0"/>
          <dgm:bulletEnabled val="1"/>
        </dgm:presLayoutVars>
      </dgm:prSet>
      <dgm:spPr/>
    </dgm:pt>
    <dgm:pt modelId="{8A8C0A04-7A44-426E-8394-5B7F2D6E9088}" type="pres">
      <dgm:prSet presAssocID="{7DFBE616-C262-4F59-9336-6ECB4FEB766E}" presName="wedge2" presStyleLbl="node1" presStyleIdx="1" presStyleCnt="4"/>
      <dgm:spPr/>
    </dgm:pt>
    <dgm:pt modelId="{7C713EA2-1736-4DB9-A42F-CFD19992D5D6}" type="pres">
      <dgm:prSet presAssocID="{7DFBE616-C262-4F59-9336-6ECB4FEB766E}" presName="dummy2a" presStyleCnt="0"/>
      <dgm:spPr/>
    </dgm:pt>
    <dgm:pt modelId="{E1B6299A-8347-4369-AEDB-9B439875D338}" type="pres">
      <dgm:prSet presAssocID="{7DFBE616-C262-4F59-9336-6ECB4FEB766E}" presName="dummy2b" presStyleCnt="0"/>
      <dgm:spPr/>
    </dgm:pt>
    <dgm:pt modelId="{C463C4EC-D51C-45FE-8C02-F0C39F52AF14}" type="pres">
      <dgm:prSet presAssocID="{7DFBE616-C262-4F59-9336-6ECB4FEB766E}" presName="wedge2Tx" presStyleLbl="node1" presStyleIdx="1" presStyleCnt="4">
        <dgm:presLayoutVars>
          <dgm:chMax val="0"/>
          <dgm:chPref val="0"/>
          <dgm:bulletEnabled val="1"/>
        </dgm:presLayoutVars>
      </dgm:prSet>
      <dgm:spPr/>
    </dgm:pt>
    <dgm:pt modelId="{67685621-9F9E-4FC8-B349-3D2317859285}" type="pres">
      <dgm:prSet presAssocID="{7DFBE616-C262-4F59-9336-6ECB4FEB766E}" presName="wedge3" presStyleLbl="node1" presStyleIdx="2" presStyleCnt="4"/>
      <dgm:spPr/>
    </dgm:pt>
    <dgm:pt modelId="{73850EF9-8EF4-4756-8708-5166739EADAB}" type="pres">
      <dgm:prSet presAssocID="{7DFBE616-C262-4F59-9336-6ECB4FEB766E}" presName="dummy3a" presStyleCnt="0"/>
      <dgm:spPr/>
    </dgm:pt>
    <dgm:pt modelId="{1329D23A-7AF8-470D-943B-5BB9F2F75027}" type="pres">
      <dgm:prSet presAssocID="{7DFBE616-C262-4F59-9336-6ECB4FEB766E}" presName="dummy3b" presStyleCnt="0"/>
      <dgm:spPr/>
    </dgm:pt>
    <dgm:pt modelId="{22954B35-DBE3-4A8D-BA4F-6D67D16616A6}" type="pres">
      <dgm:prSet presAssocID="{7DFBE616-C262-4F59-9336-6ECB4FEB766E}" presName="wedge3Tx" presStyleLbl="node1" presStyleIdx="2" presStyleCnt="4">
        <dgm:presLayoutVars>
          <dgm:chMax val="0"/>
          <dgm:chPref val="0"/>
          <dgm:bulletEnabled val="1"/>
        </dgm:presLayoutVars>
      </dgm:prSet>
      <dgm:spPr/>
    </dgm:pt>
    <dgm:pt modelId="{554742EB-7870-4A5E-952B-0704D70027FD}" type="pres">
      <dgm:prSet presAssocID="{7DFBE616-C262-4F59-9336-6ECB4FEB766E}" presName="wedge4" presStyleLbl="node1" presStyleIdx="3" presStyleCnt="4"/>
      <dgm:spPr/>
    </dgm:pt>
    <dgm:pt modelId="{7BD5ECB4-647E-450B-ABCA-F8E78FEA2AD9}" type="pres">
      <dgm:prSet presAssocID="{7DFBE616-C262-4F59-9336-6ECB4FEB766E}" presName="dummy4a" presStyleCnt="0"/>
      <dgm:spPr/>
    </dgm:pt>
    <dgm:pt modelId="{D13E4FD0-36DF-490B-8BC4-1F9E8D5D78E0}" type="pres">
      <dgm:prSet presAssocID="{7DFBE616-C262-4F59-9336-6ECB4FEB766E}" presName="dummy4b" presStyleCnt="0"/>
      <dgm:spPr/>
    </dgm:pt>
    <dgm:pt modelId="{F3FA08B1-366A-4D35-801E-FE5034FCE13D}" type="pres">
      <dgm:prSet presAssocID="{7DFBE616-C262-4F59-9336-6ECB4FEB766E}" presName="wedge4Tx" presStyleLbl="node1" presStyleIdx="3" presStyleCnt="4">
        <dgm:presLayoutVars>
          <dgm:chMax val="0"/>
          <dgm:chPref val="0"/>
          <dgm:bulletEnabled val="1"/>
        </dgm:presLayoutVars>
      </dgm:prSet>
      <dgm:spPr/>
    </dgm:pt>
    <dgm:pt modelId="{A391E1CB-9BA3-49D3-B79D-2C4F77A06634}" type="pres">
      <dgm:prSet presAssocID="{7D15844C-5FEC-42D5-A7CD-19B0C11EB73F}" presName="arrowWedge1" presStyleLbl="fgSibTrans2D1" presStyleIdx="0" presStyleCnt="4"/>
      <dgm:spPr/>
    </dgm:pt>
    <dgm:pt modelId="{3BB06318-7023-4F77-B997-5E9C9AD11762}" type="pres">
      <dgm:prSet presAssocID="{9303E9C7-3A65-4855-9EC4-AB48F6730CED}" presName="arrowWedge2" presStyleLbl="fgSibTrans2D1" presStyleIdx="1" presStyleCnt="4"/>
      <dgm:spPr/>
    </dgm:pt>
    <dgm:pt modelId="{4B890F83-7DE1-45C2-B967-8F1EF469DCB4}" type="pres">
      <dgm:prSet presAssocID="{85E2895E-A987-48A9-B565-57239BD1E290}" presName="arrowWedge3" presStyleLbl="fgSibTrans2D1" presStyleIdx="2" presStyleCnt="4"/>
      <dgm:spPr/>
    </dgm:pt>
    <dgm:pt modelId="{B437F5F9-3249-4B4E-ABC9-B0170201161A}" type="pres">
      <dgm:prSet presAssocID="{F5442888-4E25-427B-BEC7-77FD00A99EAE}" presName="arrowWedge4" presStyleLbl="fgSibTrans2D1" presStyleIdx="3" presStyleCnt="4"/>
      <dgm:spPr/>
    </dgm:pt>
  </dgm:ptLst>
  <dgm:cxnLst>
    <dgm:cxn modelId="{88155005-A25C-451B-B64C-BD40FA545708}" srcId="{7DFBE616-C262-4F59-9336-6ECB4FEB766E}" destId="{3CEA9227-99E1-469E-88BB-F7AA58DAB45A}" srcOrd="2" destOrd="0" parTransId="{DBD383BA-EA1A-4D9A-A353-60DD25773D06}" sibTransId="{85E2895E-A987-48A9-B565-57239BD1E290}"/>
    <dgm:cxn modelId="{DC8C661F-1516-4460-A488-2177FACF9E4A}" srcId="{7DFBE616-C262-4F59-9336-6ECB4FEB766E}" destId="{55C4F015-4298-4E5D-804B-76393AC2F332}" srcOrd="1" destOrd="0" parTransId="{19E113C9-5E1C-456D-9835-DF57374538C8}" sibTransId="{9303E9C7-3A65-4855-9EC4-AB48F6730CED}"/>
    <dgm:cxn modelId="{50E0F02F-D3BF-4627-ABAC-F9131FB00784}" type="presOf" srcId="{3CEA9227-99E1-469E-88BB-F7AA58DAB45A}" destId="{22954B35-DBE3-4A8D-BA4F-6D67D16616A6}" srcOrd="1" destOrd="0" presId="urn:microsoft.com/office/officeart/2005/8/layout/cycle8"/>
    <dgm:cxn modelId="{07986E31-E7FC-436D-966A-CC490010532F}" type="presOf" srcId="{3CEA9227-99E1-469E-88BB-F7AA58DAB45A}" destId="{67685621-9F9E-4FC8-B349-3D2317859285}" srcOrd="0" destOrd="0" presId="urn:microsoft.com/office/officeart/2005/8/layout/cycle8"/>
    <dgm:cxn modelId="{F834745D-681F-41C5-AC66-325028F1DAA9}" type="presOf" srcId="{6CC6C900-64FE-4487-A79B-29BC637BDD11}" destId="{FA6E20AB-EE61-4FC1-8E4B-2252668AC765}" srcOrd="1" destOrd="0" presId="urn:microsoft.com/office/officeart/2005/8/layout/cycle8"/>
    <dgm:cxn modelId="{55BF146D-A9EA-4A58-991D-0BDE8541EC10}" srcId="{7DFBE616-C262-4F59-9336-6ECB4FEB766E}" destId="{6CC6C900-64FE-4487-A79B-29BC637BDD11}" srcOrd="0" destOrd="0" parTransId="{C458AA9F-0B91-4D9C-9BA7-E19D0AE15C2B}" sibTransId="{7D15844C-5FEC-42D5-A7CD-19B0C11EB73F}"/>
    <dgm:cxn modelId="{F93C5655-5C88-4E46-ABA7-202F22B7ACF5}" type="presOf" srcId="{7D97C5B5-C5D9-4588-BB9D-B779A9E46631}" destId="{F3FA08B1-366A-4D35-801E-FE5034FCE13D}" srcOrd="1" destOrd="0" presId="urn:microsoft.com/office/officeart/2005/8/layout/cycle8"/>
    <dgm:cxn modelId="{72D9BAAD-8603-418C-91B8-326E7C95D4E5}" srcId="{7DFBE616-C262-4F59-9336-6ECB4FEB766E}" destId="{7D97C5B5-C5D9-4588-BB9D-B779A9E46631}" srcOrd="3" destOrd="0" parTransId="{44118485-374E-41C2-8A2C-7996B5E27508}" sibTransId="{F5442888-4E25-427B-BEC7-77FD00A99EAE}"/>
    <dgm:cxn modelId="{7905FBBE-51AD-4707-B3F4-1C47702B59DD}" type="presOf" srcId="{6CC6C900-64FE-4487-A79B-29BC637BDD11}" destId="{AC88C894-FEEC-49E7-82D7-9CC72B7B612A}" srcOrd="0" destOrd="0" presId="urn:microsoft.com/office/officeart/2005/8/layout/cycle8"/>
    <dgm:cxn modelId="{423E63C5-7CC6-42BA-856A-6CD4A849A8DB}" type="presOf" srcId="{7D97C5B5-C5D9-4588-BB9D-B779A9E46631}" destId="{554742EB-7870-4A5E-952B-0704D70027FD}" srcOrd="0" destOrd="0" presId="urn:microsoft.com/office/officeart/2005/8/layout/cycle8"/>
    <dgm:cxn modelId="{12AD41E0-1ED0-42ED-AFC8-75C2B3FFD121}" type="presOf" srcId="{7DFBE616-C262-4F59-9336-6ECB4FEB766E}" destId="{F3ECD50D-F9D9-4830-AFB1-16CD59DAE3F6}" srcOrd="0" destOrd="0" presId="urn:microsoft.com/office/officeart/2005/8/layout/cycle8"/>
    <dgm:cxn modelId="{52CC79EB-D700-4900-A663-B50090A7A2B1}" type="presOf" srcId="{55C4F015-4298-4E5D-804B-76393AC2F332}" destId="{8A8C0A04-7A44-426E-8394-5B7F2D6E9088}" srcOrd="0" destOrd="0" presId="urn:microsoft.com/office/officeart/2005/8/layout/cycle8"/>
    <dgm:cxn modelId="{D5A7D6FE-95DB-4AB9-8437-43722B884AEC}" type="presOf" srcId="{55C4F015-4298-4E5D-804B-76393AC2F332}" destId="{C463C4EC-D51C-45FE-8C02-F0C39F52AF14}" srcOrd="1" destOrd="0" presId="urn:microsoft.com/office/officeart/2005/8/layout/cycle8"/>
    <dgm:cxn modelId="{8E05CC09-6A8A-4C2E-963C-2CF8BF8D3FE3}" type="presParOf" srcId="{F3ECD50D-F9D9-4830-AFB1-16CD59DAE3F6}" destId="{AC88C894-FEEC-49E7-82D7-9CC72B7B612A}" srcOrd="0" destOrd="0" presId="urn:microsoft.com/office/officeart/2005/8/layout/cycle8"/>
    <dgm:cxn modelId="{24383F94-8EEA-4DC5-B314-E22C9BC54279}" type="presParOf" srcId="{F3ECD50D-F9D9-4830-AFB1-16CD59DAE3F6}" destId="{512CC639-4D9B-4BB5-A3AC-7C7E8E8ABC4C}" srcOrd="1" destOrd="0" presId="urn:microsoft.com/office/officeart/2005/8/layout/cycle8"/>
    <dgm:cxn modelId="{9AADF9AA-4E85-4F97-9BCF-1765B418F1B6}" type="presParOf" srcId="{F3ECD50D-F9D9-4830-AFB1-16CD59DAE3F6}" destId="{EB7132BF-5636-4374-9F9E-49E44524670A}" srcOrd="2" destOrd="0" presId="urn:microsoft.com/office/officeart/2005/8/layout/cycle8"/>
    <dgm:cxn modelId="{8D48B89D-575C-483F-8A6B-1096C580593D}" type="presParOf" srcId="{F3ECD50D-F9D9-4830-AFB1-16CD59DAE3F6}" destId="{FA6E20AB-EE61-4FC1-8E4B-2252668AC765}" srcOrd="3" destOrd="0" presId="urn:microsoft.com/office/officeart/2005/8/layout/cycle8"/>
    <dgm:cxn modelId="{EFC33200-FBE5-48A7-8F76-7E53F0E4FEF3}" type="presParOf" srcId="{F3ECD50D-F9D9-4830-AFB1-16CD59DAE3F6}" destId="{8A8C0A04-7A44-426E-8394-5B7F2D6E9088}" srcOrd="4" destOrd="0" presId="urn:microsoft.com/office/officeart/2005/8/layout/cycle8"/>
    <dgm:cxn modelId="{BCAB779B-3375-467C-8E23-1934F1A5C848}" type="presParOf" srcId="{F3ECD50D-F9D9-4830-AFB1-16CD59DAE3F6}" destId="{7C713EA2-1736-4DB9-A42F-CFD19992D5D6}" srcOrd="5" destOrd="0" presId="urn:microsoft.com/office/officeart/2005/8/layout/cycle8"/>
    <dgm:cxn modelId="{1784E63A-71A4-4CA7-A63C-C11A7C48BCC6}" type="presParOf" srcId="{F3ECD50D-F9D9-4830-AFB1-16CD59DAE3F6}" destId="{E1B6299A-8347-4369-AEDB-9B439875D338}" srcOrd="6" destOrd="0" presId="urn:microsoft.com/office/officeart/2005/8/layout/cycle8"/>
    <dgm:cxn modelId="{56D5650A-4141-49C1-88E7-24AF7EE18B5F}" type="presParOf" srcId="{F3ECD50D-F9D9-4830-AFB1-16CD59DAE3F6}" destId="{C463C4EC-D51C-45FE-8C02-F0C39F52AF14}" srcOrd="7" destOrd="0" presId="urn:microsoft.com/office/officeart/2005/8/layout/cycle8"/>
    <dgm:cxn modelId="{A7C1A074-27FC-4B68-BA5D-69D3C49EE783}" type="presParOf" srcId="{F3ECD50D-F9D9-4830-AFB1-16CD59DAE3F6}" destId="{67685621-9F9E-4FC8-B349-3D2317859285}" srcOrd="8" destOrd="0" presId="urn:microsoft.com/office/officeart/2005/8/layout/cycle8"/>
    <dgm:cxn modelId="{00E491D0-7B7F-4216-ADAF-DF6670CDAABC}" type="presParOf" srcId="{F3ECD50D-F9D9-4830-AFB1-16CD59DAE3F6}" destId="{73850EF9-8EF4-4756-8708-5166739EADAB}" srcOrd="9" destOrd="0" presId="urn:microsoft.com/office/officeart/2005/8/layout/cycle8"/>
    <dgm:cxn modelId="{12A4BB81-9BBC-4BE4-940B-3967A4D48A75}" type="presParOf" srcId="{F3ECD50D-F9D9-4830-AFB1-16CD59DAE3F6}" destId="{1329D23A-7AF8-470D-943B-5BB9F2F75027}" srcOrd="10" destOrd="0" presId="urn:microsoft.com/office/officeart/2005/8/layout/cycle8"/>
    <dgm:cxn modelId="{BF75EBA9-14FE-43E0-AD5C-B47F632C21FE}" type="presParOf" srcId="{F3ECD50D-F9D9-4830-AFB1-16CD59DAE3F6}" destId="{22954B35-DBE3-4A8D-BA4F-6D67D16616A6}" srcOrd="11" destOrd="0" presId="urn:microsoft.com/office/officeart/2005/8/layout/cycle8"/>
    <dgm:cxn modelId="{383717B5-6E44-4160-95F3-7A8F0885AF3D}" type="presParOf" srcId="{F3ECD50D-F9D9-4830-AFB1-16CD59DAE3F6}" destId="{554742EB-7870-4A5E-952B-0704D70027FD}" srcOrd="12" destOrd="0" presId="urn:microsoft.com/office/officeart/2005/8/layout/cycle8"/>
    <dgm:cxn modelId="{4D54DFC7-31CD-4C8E-B58B-1A968A936468}" type="presParOf" srcId="{F3ECD50D-F9D9-4830-AFB1-16CD59DAE3F6}" destId="{7BD5ECB4-647E-450B-ABCA-F8E78FEA2AD9}" srcOrd="13" destOrd="0" presId="urn:microsoft.com/office/officeart/2005/8/layout/cycle8"/>
    <dgm:cxn modelId="{BFD1FDED-0327-4710-BE97-0762C7A8EB2B}" type="presParOf" srcId="{F3ECD50D-F9D9-4830-AFB1-16CD59DAE3F6}" destId="{D13E4FD0-36DF-490B-8BC4-1F9E8D5D78E0}" srcOrd="14" destOrd="0" presId="urn:microsoft.com/office/officeart/2005/8/layout/cycle8"/>
    <dgm:cxn modelId="{85096D8B-7565-4696-927B-E3BD0AD0C120}" type="presParOf" srcId="{F3ECD50D-F9D9-4830-AFB1-16CD59DAE3F6}" destId="{F3FA08B1-366A-4D35-801E-FE5034FCE13D}" srcOrd="15" destOrd="0" presId="urn:microsoft.com/office/officeart/2005/8/layout/cycle8"/>
    <dgm:cxn modelId="{ED95C700-7AB5-423C-B2EB-798B43196669}" type="presParOf" srcId="{F3ECD50D-F9D9-4830-AFB1-16CD59DAE3F6}" destId="{A391E1CB-9BA3-49D3-B79D-2C4F77A06634}" srcOrd="16" destOrd="0" presId="urn:microsoft.com/office/officeart/2005/8/layout/cycle8"/>
    <dgm:cxn modelId="{90038979-2559-4925-A325-C560C44A5AAD}" type="presParOf" srcId="{F3ECD50D-F9D9-4830-AFB1-16CD59DAE3F6}" destId="{3BB06318-7023-4F77-B997-5E9C9AD11762}" srcOrd="17" destOrd="0" presId="urn:microsoft.com/office/officeart/2005/8/layout/cycle8"/>
    <dgm:cxn modelId="{915D2396-2B9E-4282-9468-1A17141E89CA}" type="presParOf" srcId="{F3ECD50D-F9D9-4830-AFB1-16CD59DAE3F6}" destId="{4B890F83-7DE1-45C2-B967-8F1EF469DCB4}" srcOrd="18" destOrd="0" presId="urn:microsoft.com/office/officeart/2005/8/layout/cycle8"/>
    <dgm:cxn modelId="{6EEEF2AC-B20F-4F14-A469-683F6058D296}" type="presParOf" srcId="{F3ECD50D-F9D9-4830-AFB1-16CD59DAE3F6}" destId="{B437F5F9-3249-4B4E-ABC9-B0170201161A}"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FD47C82-3B20-4EE3-BC8C-BDAFB2B9E8C3}" type="doc">
      <dgm:prSet loTypeId="urn:microsoft.com/office/officeart/2005/8/layout/list1" loCatId="list" qsTypeId="urn:microsoft.com/office/officeart/2005/8/quickstyle/simple4" qsCatId="simple" csTypeId="urn:microsoft.com/office/officeart/2005/8/colors/accent4_5" csCatId="accent4" phldr="1"/>
      <dgm:spPr/>
      <dgm:t>
        <a:bodyPr/>
        <a:lstStyle/>
        <a:p>
          <a:endParaRPr lang="en-US"/>
        </a:p>
      </dgm:t>
    </dgm:pt>
    <dgm:pt modelId="{8C39B1B2-907F-4DD5-8362-403C99AB54AC}">
      <dgm:prSet phldrT="[Text]" custT="1">
        <dgm:style>
          <a:lnRef idx="1">
            <a:schemeClr val="accent4"/>
          </a:lnRef>
          <a:fillRef idx="3">
            <a:schemeClr val="accent4"/>
          </a:fillRef>
          <a:effectRef idx="2">
            <a:schemeClr val="accent4"/>
          </a:effectRef>
          <a:fontRef idx="minor">
            <a:schemeClr val="lt1"/>
          </a:fontRef>
        </dgm:style>
      </dgm:prSet>
      <dgm:spPr/>
      <dgm:t>
        <a:bodyPr/>
        <a:lstStyle/>
        <a:p>
          <a:r>
            <a:rPr lang="de-DE" sz="2400" b="0" dirty="0">
              <a:latin typeface="Calibri" panose="020F0502020204030204" pitchFamily="34" charset="0"/>
            </a:rPr>
            <a:t>Skrupellosigkeit</a:t>
          </a:r>
          <a:endParaRPr lang="en-US" sz="2400" b="0" dirty="0">
            <a:latin typeface="Calibri" panose="020F0502020204030204" pitchFamily="34" charset="0"/>
          </a:endParaRPr>
        </a:p>
      </dgm:t>
    </dgm:pt>
    <dgm:pt modelId="{A229494E-F7B1-49E5-BBD0-E7F2093675E7}" type="parTrans" cxnId="{AFEF237C-4BD4-4738-9991-30625B3EF5DC}">
      <dgm:prSet/>
      <dgm:spPr/>
      <dgm:t>
        <a:bodyPr/>
        <a:lstStyle/>
        <a:p>
          <a:endParaRPr lang="en-US"/>
        </a:p>
      </dgm:t>
    </dgm:pt>
    <dgm:pt modelId="{BBF23883-C60A-459E-B798-760B4A99099D}" type="sibTrans" cxnId="{AFEF237C-4BD4-4738-9991-30625B3EF5DC}">
      <dgm:prSet/>
      <dgm:spPr/>
      <dgm:t>
        <a:bodyPr/>
        <a:lstStyle/>
        <a:p>
          <a:endParaRPr lang="en-US"/>
        </a:p>
      </dgm:t>
    </dgm:pt>
    <dgm:pt modelId="{1702344A-37CC-479E-99E3-806E507D9CC9}">
      <dgm:prSet phldrT="[Text]" custT="1">
        <dgm:style>
          <a:lnRef idx="1">
            <a:schemeClr val="accent4"/>
          </a:lnRef>
          <a:fillRef idx="3">
            <a:schemeClr val="accent4"/>
          </a:fillRef>
          <a:effectRef idx="2">
            <a:schemeClr val="accent4"/>
          </a:effectRef>
          <a:fontRef idx="minor">
            <a:schemeClr val="lt1"/>
          </a:fontRef>
        </dgm:style>
      </dgm:prSet>
      <dgm:spPr/>
      <dgm:t>
        <a:bodyPr/>
        <a:lstStyle/>
        <a:p>
          <a:r>
            <a:rPr lang="de-DE" sz="2400" b="0" dirty="0">
              <a:latin typeface="Calibri" panose="020F0502020204030204" pitchFamily="34" charset="0"/>
            </a:rPr>
            <a:t>Hybris</a:t>
          </a:r>
          <a:endParaRPr lang="en-US" sz="2400" b="0" dirty="0">
            <a:latin typeface="Calibri" panose="020F0502020204030204" pitchFamily="34" charset="0"/>
          </a:endParaRPr>
        </a:p>
      </dgm:t>
    </dgm:pt>
    <dgm:pt modelId="{8672466C-504F-420E-93C0-E2E6DE859FDB}" type="parTrans" cxnId="{AEEDB86F-A3BE-4FFC-9DE8-16613269B25F}">
      <dgm:prSet/>
      <dgm:spPr/>
      <dgm:t>
        <a:bodyPr/>
        <a:lstStyle/>
        <a:p>
          <a:endParaRPr lang="en-US"/>
        </a:p>
      </dgm:t>
    </dgm:pt>
    <dgm:pt modelId="{1BBFA640-A0B4-44B4-A1B3-3995F9DD1D5F}" type="sibTrans" cxnId="{AEEDB86F-A3BE-4FFC-9DE8-16613269B25F}">
      <dgm:prSet/>
      <dgm:spPr/>
      <dgm:t>
        <a:bodyPr/>
        <a:lstStyle/>
        <a:p>
          <a:endParaRPr lang="en-US"/>
        </a:p>
      </dgm:t>
    </dgm:pt>
    <dgm:pt modelId="{BD97267F-593E-435C-B2A8-080F57A050A7}">
      <dgm:prSet phldrT="[Text]" custT="1">
        <dgm:style>
          <a:lnRef idx="1">
            <a:schemeClr val="accent4"/>
          </a:lnRef>
          <a:fillRef idx="3">
            <a:schemeClr val="accent4"/>
          </a:fillRef>
          <a:effectRef idx="2">
            <a:schemeClr val="accent4"/>
          </a:effectRef>
          <a:fontRef idx="minor">
            <a:schemeClr val="lt1"/>
          </a:fontRef>
        </dgm:style>
      </dgm:prSet>
      <dgm:spPr/>
      <dgm:t>
        <a:bodyPr/>
        <a:lstStyle/>
        <a:p>
          <a:r>
            <a:rPr lang="de-DE" sz="2400" b="0" dirty="0">
              <a:latin typeface="Calibri" panose="020F0502020204030204" pitchFamily="34" charset="0"/>
            </a:rPr>
            <a:t>Gier</a:t>
          </a:r>
        </a:p>
      </dgm:t>
    </dgm:pt>
    <dgm:pt modelId="{28A8FA5C-4D0E-492B-B881-6B1172ED4DD0}" type="parTrans" cxnId="{7DC00870-AF69-4530-8F3B-899AF066441B}">
      <dgm:prSet/>
      <dgm:spPr/>
      <dgm:t>
        <a:bodyPr/>
        <a:lstStyle/>
        <a:p>
          <a:endParaRPr lang="en-US"/>
        </a:p>
      </dgm:t>
    </dgm:pt>
    <dgm:pt modelId="{A7DF6270-A1B4-4A53-93E1-706954B7B5AD}" type="sibTrans" cxnId="{7DC00870-AF69-4530-8F3B-899AF066441B}">
      <dgm:prSet/>
      <dgm:spPr/>
      <dgm:t>
        <a:bodyPr/>
        <a:lstStyle/>
        <a:p>
          <a:endParaRPr lang="en-US"/>
        </a:p>
      </dgm:t>
    </dgm:pt>
    <dgm:pt modelId="{A3AFC1A1-6D9F-4C70-B322-FBA034870BDD}" type="pres">
      <dgm:prSet presAssocID="{9FD47C82-3B20-4EE3-BC8C-BDAFB2B9E8C3}" presName="linear" presStyleCnt="0">
        <dgm:presLayoutVars>
          <dgm:dir/>
          <dgm:animLvl val="lvl"/>
          <dgm:resizeHandles val="exact"/>
        </dgm:presLayoutVars>
      </dgm:prSet>
      <dgm:spPr/>
    </dgm:pt>
    <dgm:pt modelId="{F45563FB-A77E-4EAE-ADFB-C971DAF57B04}" type="pres">
      <dgm:prSet presAssocID="{BD97267F-593E-435C-B2A8-080F57A050A7}" presName="parentLin" presStyleCnt="0"/>
      <dgm:spPr/>
    </dgm:pt>
    <dgm:pt modelId="{10362B5E-F172-4B68-B748-A3BF0A6C6304}" type="pres">
      <dgm:prSet presAssocID="{BD97267F-593E-435C-B2A8-080F57A050A7}" presName="parentLeftMargin" presStyleLbl="node1" presStyleIdx="0" presStyleCnt="3"/>
      <dgm:spPr/>
    </dgm:pt>
    <dgm:pt modelId="{582368DF-106B-4993-9D2A-6EE95667C520}" type="pres">
      <dgm:prSet presAssocID="{BD97267F-593E-435C-B2A8-080F57A050A7}" presName="parentText" presStyleLbl="node1" presStyleIdx="0" presStyleCnt="3">
        <dgm:presLayoutVars>
          <dgm:chMax val="0"/>
          <dgm:bulletEnabled val="1"/>
        </dgm:presLayoutVars>
      </dgm:prSet>
      <dgm:spPr/>
    </dgm:pt>
    <dgm:pt modelId="{0A1C73C9-A544-48F7-9F62-ABD0501CF644}" type="pres">
      <dgm:prSet presAssocID="{BD97267F-593E-435C-B2A8-080F57A050A7}" presName="negativeSpace" presStyleCnt="0"/>
      <dgm:spPr/>
    </dgm:pt>
    <dgm:pt modelId="{B7C22C61-5B69-4646-8FC4-CA04B7F311C2}" type="pres">
      <dgm:prSet presAssocID="{BD97267F-593E-435C-B2A8-080F57A050A7}" presName="childText" presStyleLbl="conFgAcc1" presStyleIdx="0" presStyleCnt="3">
        <dgm:presLayoutVars>
          <dgm:bulletEnabled val="1"/>
        </dgm:presLayoutVars>
      </dgm:prSet>
      <dgm:spPr>
        <a:ln>
          <a:solidFill>
            <a:schemeClr val="tx1">
              <a:lumMod val="65000"/>
              <a:lumOff val="35000"/>
            </a:schemeClr>
          </a:solidFill>
        </a:ln>
      </dgm:spPr>
    </dgm:pt>
    <dgm:pt modelId="{EBA93D4B-B8B7-4AFD-A2AD-1505F22482C6}" type="pres">
      <dgm:prSet presAssocID="{A7DF6270-A1B4-4A53-93E1-706954B7B5AD}" presName="spaceBetweenRectangles" presStyleCnt="0"/>
      <dgm:spPr/>
    </dgm:pt>
    <dgm:pt modelId="{54D5945A-6D65-4F0E-ACB6-337ED53C5404}" type="pres">
      <dgm:prSet presAssocID="{8C39B1B2-907F-4DD5-8362-403C99AB54AC}" presName="parentLin" presStyleCnt="0"/>
      <dgm:spPr/>
    </dgm:pt>
    <dgm:pt modelId="{02206676-95D4-491E-93EB-04E773569844}" type="pres">
      <dgm:prSet presAssocID="{8C39B1B2-907F-4DD5-8362-403C99AB54AC}" presName="parentLeftMargin" presStyleLbl="node1" presStyleIdx="0" presStyleCnt="3"/>
      <dgm:spPr/>
    </dgm:pt>
    <dgm:pt modelId="{D6B0C07F-4AB2-4DCE-8794-F6F1CAA19D20}" type="pres">
      <dgm:prSet presAssocID="{8C39B1B2-907F-4DD5-8362-403C99AB54AC}" presName="parentText" presStyleLbl="node1" presStyleIdx="1" presStyleCnt="3">
        <dgm:presLayoutVars>
          <dgm:chMax val="0"/>
          <dgm:bulletEnabled val="1"/>
        </dgm:presLayoutVars>
      </dgm:prSet>
      <dgm:spPr/>
    </dgm:pt>
    <dgm:pt modelId="{A1B28377-092C-47E3-865B-B1EB2E1E7F73}" type="pres">
      <dgm:prSet presAssocID="{8C39B1B2-907F-4DD5-8362-403C99AB54AC}" presName="negativeSpace" presStyleCnt="0"/>
      <dgm:spPr/>
    </dgm:pt>
    <dgm:pt modelId="{C705E59A-E51F-4F34-A517-E5D877194B5B}" type="pres">
      <dgm:prSet presAssocID="{8C39B1B2-907F-4DD5-8362-403C99AB54AC}" presName="childText" presStyleLbl="conFgAcc1" presStyleIdx="1" presStyleCnt="3" custLinFactNeighborX="5452" custLinFactNeighborY="96668">
        <dgm:presLayoutVars>
          <dgm:bulletEnabled val="1"/>
        </dgm:presLayoutVars>
      </dgm:prSet>
      <dgm:spPr>
        <a:ln>
          <a:solidFill>
            <a:schemeClr val="tx1">
              <a:lumMod val="65000"/>
              <a:lumOff val="35000"/>
            </a:schemeClr>
          </a:solidFill>
        </a:ln>
      </dgm:spPr>
    </dgm:pt>
    <dgm:pt modelId="{B24982C0-9192-41AC-9187-EEECE7BECF51}" type="pres">
      <dgm:prSet presAssocID="{BBF23883-C60A-459E-B798-760B4A99099D}" presName="spaceBetweenRectangles" presStyleCnt="0"/>
      <dgm:spPr/>
    </dgm:pt>
    <dgm:pt modelId="{4D403B7C-D524-47F5-9605-5FD323E8D0B8}" type="pres">
      <dgm:prSet presAssocID="{1702344A-37CC-479E-99E3-806E507D9CC9}" presName="parentLin" presStyleCnt="0"/>
      <dgm:spPr/>
    </dgm:pt>
    <dgm:pt modelId="{35439791-8B67-41B7-BAB2-C3F75F1D3996}" type="pres">
      <dgm:prSet presAssocID="{1702344A-37CC-479E-99E3-806E507D9CC9}" presName="parentLeftMargin" presStyleLbl="node1" presStyleIdx="1" presStyleCnt="3"/>
      <dgm:spPr/>
    </dgm:pt>
    <dgm:pt modelId="{9412186B-9022-43E2-8F33-029072FC8B74}" type="pres">
      <dgm:prSet presAssocID="{1702344A-37CC-479E-99E3-806E507D9CC9}" presName="parentText" presStyleLbl="node1" presStyleIdx="2" presStyleCnt="3">
        <dgm:presLayoutVars>
          <dgm:chMax val="0"/>
          <dgm:bulletEnabled val="1"/>
        </dgm:presLayoutVars>
      </dgm:prSet>
      <dgm:spPr/>
    </dgm:pt>
    <dgm:pt modelId="{65EA17B8-7D1B-475E-A75F-A53C8721E198}" type="pres">
      <dgm:prSet presAssocID="{1702344A-37CC-479E-99E3-806E507D9CC9}" presName="negativeSpace" presStyleCnt="0"/>
      <dgm:spPr/>
    </dgm:pt>
    <dgm:pt modelId="{BA1FDD14-6078-42AF-BA01-5EE63698AF17}" type="pres">
      <dgm:prSet presAssocID="{1702344A-37CC-479E-99E3-806E507D9CC9}" presName="childText" presStyleLbl="conFgAcc1" presStyleIdx="2" presStyleCnt="3">
        <dgm:presLayoutVars>
          <dgm:bulletEnabled val="1"/>
        </dgm:presLayoutVars>
      </dgm:prSet>
      <dgm:spPr>
        <a:ln>
          <a:solidFill>
            <a:schemeClr val="tx1">
              <a:lumMod val="65000"/>
              <a:lumOff val="35000"/>
            </a:schemeClr>
          </a:solidFill>
        </a:ln>
      </dgm:spPr>
    </dgm:pt>
  </dgm:ptLst>
  <dgm:cxnLst>
    <dgm:cxn modelId="{66D8E412-11A6-4442-AD41-03EC8A3659C6}" type="presOf" srcId="{1702344A-37CC-479E-99E3-806E507D9CC9}" destId="{9412186B-9022-43E2-8F33-029072FC8B74}" srcOrd="1" destOrd="0" presId="urn:microsoft.com/office/officeart/2005/8/layout/list1"/>
    <dgm:cxn modelId="{74C9BF25-1A42-4C28-82C6-FE5FD773E8C0}" type="presOf" srcId="{1702344A-37CC-479E-99E3-806E507D9CC9}" destId="{35439791-8B67-41B7-BAB2-C3F75F1D3996}" srcOrd="0" destOrd="0" presId="urn:microsoft.com/office/officeart/2005/8/layout/list1"/>
    <dgm:cxn modelId="{B189CE30-3958-480D-B831-853EF2AE0F20}" type="presOf" srcId="{8C39B1B2-907F-4DD5-8362-403C99AB54AC}" destId="{02206676-95D4-491E-93EB-04E773569844}" srcOrd="0" destOrd="0" presId="urn:microsoft.com/office/officeart/2005/8/layout/list1"/>
    <dgm:cxn modelId="{5B51BB40-D9D3-4B0B-9635-3DD42D497768}" type="presOf" srcId="{8C39B1B2-907F-4DD5-8362-403C99AB54AC}" destId="{D6B0C07F-4AB2-4DCE-8794-F6F1CAA19D20}" srcOrd="1" destOrd="0" presId="urn:microsoft.com/office/officeart/2005/8/layout/list1"/>
    <dgm:cxn modelId="{AEEDB86F-A3BE-4FFC-9DE8-16613269B25F}" srcId="{9FD47C82-3B20-4EE3-BC8C-BDAFB2B9E8C3}" destId="{1702344A-37CC-479E-99E3-806E507D9CC9}" srcOrd="2" destOrd="0" parTransId="{8672466C-504F-420E-93C0-E2E6DE859FDB}" sibTransId="{1BBFA640-A0B4-44B4-A1B3-3995F9DD1D5F}"/>
    <dgm:cxn modelId="{7DC00870-AF69-4530-8F3B-899AF066441B}" srcId="{9FD47C82-3B20-4EE3-BC8C-BDAFB2B9E8C3}" destId="{BD97267F-593E-435C-B2A8-080F57A050A7}" srcOrd="0" destOrd="0" parTransId="{28A8FA5C-4D0E-492B-B881-6B1172ED4DD0}" sibTransId="{A7DF6270-A1B4-4A53-93E1-706954B7B5AD}"/>
    <dgm:cxn modelId="{955F3952-8A6A-4DDF-90CB-E3290F98622E}" type="presOf" srcId="{BD97267F-593E-435C-B2A8-080F57A050A7}" destId="{582368DF-106B-4993-9D2A-6EE95667C520}" srcOrd="1" destOrd="0" presId="urn:microsoft.com/office/officeart/2005/8/layout/list1"/>
    <dgm:cxn modelId="{AFEF237C-4BD4-4738-9991-30625B3EF5DC}" srcId="{9FD47C82-3B20-4EE3-BC8C-BDAFB2B9E8C3}" destId="{8C39B1B2-907F-4DD5-8362-403C99AB54AC}" srcOrd="1" destOrd="0" parTransId="{A229494E-F7B1-49E5-BBD0-E7F2093675E7}" sibTransId="{BBF23883-C60A-459E-B798-760B4A99099D}"/>
    <dgm:cxn modelId="{1E778D8E-B413-407B-8ACB-9ED165D0E553}" type="presOf" srcId="{9FD47C82-3B20-4EE3-BC8C-BDAFB2B9E8C3}" destId="{A3AFC1A1-6D9F-4C70-B322-FBA034870BDD}" srcOrd="0" destOrd="0" presId="urn:microsoft.com/office/officeart/2005/8/layout/list1"/>
    <dgm:cxn modelId="{3F4494D9-6051-4A7D-828F-2E79A7AF3EE4}" type="presOf" srcId="{BD97267F-593E-435C-B2A8-080F57A050A7}" destId="{10362B5E-F172-4B68-B748-A3BF0A6C6304}" srcOrd="0" destOrd="0" presId="urn:microsoft.com/office/officeart/2005/8/layout/list1"/>
    <dgm:cxn modelId="{A1F4C6C9-AACC-4B74-8E87-9FF348CB011B}" type="presParOf" srcId="{A3AFC1A1-6D9F-4C70-B322-FBA034870BDD}" destId="{F45563FB-A77E-4EAE-ADFB-C971DAF57B04}" srcOrd="0" destOrd="0" presId="urn:microsoft.com/office/officeart/2005/8/layout/list1"/>
    <dgm:cxn modelId="{08D5407E-C77E-40C1-BDDB-4B99DB09D287}" type="presParOf" srcId="{F45563FB-A77E-4EAE-ADFB-C971DAF57B04}" destId="{10362B5E-F172-4B68-B748-A3BF0A6C6304}" srcOrd="0" destOrd="0" presId="urn:microsoft.com/office/officeart/2005/8/layout/list1"/>
    <dgm:cxn modelId="{08B515B3-64FB-4170-9D2D-2D93EBF3D863}" type="presParOf" srcId="{F45563FB-A77E-4EAE-ADFB-C971DAF57B04}" destId="{582368DF-106B-4993-9D2A-6EE95667C520}" srcOrd="1" destOrd="0" presId="urn:microsoft.com/office/officeart/2005/8/layout/list1"/>
    <dgm:cxn modelId="{608BA49E-6AB4-405B-AC94-F816EE193633}" type="presParOf" srcId="{A3AFC1A1-6D9F-4C70-B322-FBA034870BDD}" destId="{0A1C73C9-A544-48F7-9F62-ABD0501CF644}" srcOrd="1" destOrd="0" presId="urn:microsoft.com/office/officeart/2005/8/layout/list1"/>
    <dgm:cxn modelId="{EBEA17EF-5A4D-481F-AA6D-F465BF909DA3}" type="presParOf" srcId="{A3AFC1A1-6D9F-4C70-B322-FBA034870BDD}" destId="{B7C22C61-5B69-4646-8FC4-CA04B7F311C2}" srcOrd="2" destOrd="0" presId="urn:microsoft.com/office/officeart/2005/8/layout/list1"/>
    <dgm:cxn modelId="{3561B195-9D94-493A-B28D-6666A14F0F5D}" type="presParOf" srcId="{A3AFC1A1-6D9F-4C70-B322-FBA034870BDD}" destId="{EBA93D4B-B8B7-4AFD-A2AD-1505F22482C6}" srcOrd="3" destOrd="0" presId="urn:microsoft.com/office/officeart/2005/8/layout/list1"/>
    <dgm:cxn modelId="{07412F69-CF76-4213-8FA3-27E3D09EA02F}" type="presParOf" srcId="{A3AFC1A1-6D9F-4C70-B322-FBA034870BDD}" destId="{54D5945A-6D65-4F0E-ACB6-337ED53C5404}" srcOrd="4" destOrd="0" presId="urn:microsoft.com/office/officeart/2005/8/layout/list1"/>
    <dgm:cxn modelId="{02C4EC2D-CC22-4CE1-AAD3-8A9BD09E1A46}" type="presParOf" srcId="{54D5945A-6D65-4F0E-ACB6-337ED53C5404}" destId="{02206676-95D4-491E-93EB-04E773569844}" srcOrd="0" destOrd="0" presId="urn:microsoft.com/office/officeart/2005/8/layout/list1"/>
    <dgm:cxn modelId="{7197BD83-23F6-47AB-BB83-832697ABBF98}" type="presParOf" srcId="{54D5945A-6D65-4F0E-ACB6-337ED53C5404}" destId="{D6B0C07F-4AB2-4DCE-8794-F6F1CAA19D20}" srcOrd="1" destOrd="0" presId="urn:microsoft.com/office/officeart/2005/8/layout/list1"/>
    <dgm:cxn modelId="{DAC15C24-AEC7-44FF-9704-7691D23F2211}" type="presParOf" srcId="{A3AFC1A1-6D9F-4C70-B322-FBA034870BDD}" destId="{A1B28377-092C-47E3-865B-B1EB2E1E7F73}" srcOrd="5" destOrd="0" presId="urn:microsoft.com/office/officeart/2005/8/layout/list1"/>
    <dgm:cxn modelId="{F1AF6480-70E0-4D7B-AB7D-B9182F9951F4}" type="presParOf" srcId="{A3AFC1A1-6D9F-4C70-B322-FBA034870BDD}" destId="{C705E59A-E51F-4F34-A517-E5D877194B5B}" srcOrd="6" destOrd="0" presId="urn:microsoft.com/office/officeart/2005/8/layout/list1"/>
    <dgm:cxn modelId="{1A8DA800-6056-45CD-99FD-4480D9616C9F}" type="presParOf" srcId="{A3AFC1A1-6D9F-4C70-B322-FBA034870BDD}" destId="{B24982C0-9192-41AC-9187-EEECE7BECF51}" srcOrd="7" destOrd="0" presId="urn:microsoft.com/office/officeart/2005/8/layout/list1"/>
    <dgm:cxn modelId="{00208C84-737A-432D-B461-5677A08A6BB6}" type="presParOf" srcId="{A3AFC1A1-6D9F-4C70-B322-FBA034870BDD}" destId="{4D403B7C-D524-47F5-9605-5FD323E8D0B8}" srcOrd="8" destOrd="0" presId="urn:microsoft.com/office/officeart/2005/8/layout/list1"/>
    <dgm:cxn modelId="{44314D80-08DD-4B7B-AAFC-BCF79B2877D9}" type="presParOf" srcId="{4D403B7C-D524-47F5-9605-5FD323E8D0B8}" destId="{35439791-8B67-41B7-BAB2-C3F75F1D3996}" srcOrd="0" destOrd="0" presId="urn:microsoft.com/office/officeart/2005/8/layout/list1"/>
    <dgm:cxn modelId="{38BEB0C2-609D-45CF-901D-8FA3E7BDB1A2}" type="presParOf" srcId="{4D403B7C-D524-47F5-9605-5FD323E8D0B8}" destId="{9412186B-9022-43E2-8F33-029072FC8B74}" srcOrd="1" destOrd="0" presId="urn:microsoft.com/office/officeart/2005/8/layout/list1"/>
    <dgm:cxn modelId="{65E67610-3B3A-4E2C-A83E-397F34AE4878}" type="presParOf" srcId="{A3AFC1A1-6D9F-4C70-B322-FBA034870BDD}" destId="{65EA17B8-7D1B-475E-A75F-A53C8721E198}" srcOrd="9" destOrd="0" presId="urn:microsoft.com/office/officeart/2005/8/layout/list1"/>
    <dgm:cxn modelId="{259CD2A4-D558-462C-B33D-DB106604DA7D}" type="presParOf" srcId="{A3AFC1A1-6D9F-4C70-B322-FBA034870BDD}" destId="{BA1FDD14-6078-42AF-BA01-5EE63698AF1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566308-2F55-4AEC-B425-7A7C55CD85DA}" type="doc">
      <dgm:prSet loTypeId="urn:microsoft.com/office/officeart/2005/8/layout/cycle3" loCatId="cycle" qsTypeId="urn:microsoft.com/office/officeart/2005/8/quickstyle/simple5" qsCatId="simple" csTypeId="urn:microsoft.com/office/officeart/2005/8/colors/accent1_2" csCatId="accent1" phldr="1"/>
      <dgm:spPr/>
      <dgm:t>
        <a:bodyPr/>
        <a:lstStyle/>
        <a:p>
          <a:endParaRPr lang="en-US"/>
        </a:p>
      </dgm:t>
    </dgm:pt>
    <dgm:pt modelId="{BB49F5DC-6511-411A-857B-69F314B0B9CE}">
      <dgm:prSet phldrT="[Text]" custT="1"/>
      <dgm:spPr>
        <a:solidFill>
          <a:srgbClr val="CC6600">
            <a:alpha val="20000"/>
          </a:srgbClr>
        </a:solidFill>
      </dgm:spPr>
      <dgm:t>
        <a:bodyPr/>
        <a:lstStyle/>
        <a:p>
          <a:r>
            <a:rPr lang="de-DE" sz="2000" b="1" dirty="0">
              <a:solidFill>
                <a:schemeClr val="tx1"/>
              </a:solidFill>
              <a:effectLst/>
            </a:rPr>
            <a:t>Beeinflussung</a:t>
          </a:r>
          <a:r>
            <a:rPr lang="de-DE" sz="2000" dirty="0">
              <a:solidFill>
                <a:schemeClr val="tx1"/>
              </a:solidFill>
              <a:effectLst/>
            </a:rPr>
            <a:t> durch Umfeld</a:t>
          </a:r>
          <a:endParaRPr lang="en-US" sz="2000" dirty="0">
            <a:solidFill>
              <a:schemeClr val="tx1"/>
            </a:solidFill>
            <a:effectLst/>
          </a:endParaRPr>
        </a:p>
      </dgm:t>
    </dgm:pt>
    <dgm:pt modelId="{360252F5-E34E-4498-88AE-89B9F4198F22}" type="parTrans" cxnId="{25CE5ABC-C43F-4C69-97D4-AD206B0AF4D1}">
      <dgm:prSet/>
      <dgm:spPr/>
      <dgm:t>
        <a:bodyPr/>
        <a:lstStyle/>
        <a:p>
          <a:endParaRPr lang="en-US"/>
        </a:p>
      </dgm:t>
    </dgm:pt>
    <dgm:pt modelId="{BE3BFF2D-2137-4771-B61F-AC92A6EF01EB}" type="sibTrans" cxnId="{25CE5ABC-C43F-4C69-97D4-AD206B0AF4D1}">
      <dgm:prSet/>
      <dgm:spPr>
        <a:solidFill>
          <a:schemeClr val="accent4">
            <a:lumMod val="40000"/>
            <a:lumOff val="60000"/>
            <a:alpha val="76000"/>
          </a:schemeClr>
        </a:solidFill>
      </dgm:spPr>
      <dgm:t>
        <a:bodyPr/>
        <a:lstStyle/>
        <a:p>
          <a:endParaRPr lang="en-US"/>
        </a:p>
      </dgm:t>
    </dgm:pt>
    <dgm:pt modelId="{C78E344D-C55C-45D6-85CF-EB2669AA7D98}">
      <dgm:prSet phldrT="[Text]" custT="1"/>
      <dgm:spPr>
        <a:solidFill>
          <a:srgbClr val="CC6600">
            <a:alpha val="20000"/>
          </a:srgbClr>
        </a:solidFill>
      </dgm:spPr>
      <dgm:t>
        <a:bodyPr/>
        <a:lstStyle/>
        <a:p>
          <a:r>
            <a:rPr lang="de-DE" sz="2000" b="1" dirty="0">
              <a:solidFill>
                <a:schemeClr val="tx1"/>
              </a:solidFill>
              <a:effectLst/>
            </a:rPr>
            <a:t>Verlangen</a:t>
          </a:r>
          <a:r>
            <a:rPr lang="de-DE" sz="2000" dirty="0">
              <a:solidFill>
                <a:schemeClr val="tx1"/>
              </a:solidFill>
              <a:effectLst/>
            </a:rPr>
            <a:t> nach Luxusgütern</a:t>
          </a:r>
        </a:p>
        <a:p>
          <a:r>
            <a:rPr lang="de-DE" sz="1600" i="1" dirty="0">
              <a:solidFill>
                <a:schemeClr val="tx1"/>
              </a:solidFill>
              <a:effectLst/>
            </a:rPr>
            <a:t>(</a:t>
          </a:r>
          <a:r>
            <a:rPr lang="de-DE" sz="1600" i="1" dirty="0" err="1">
              <a:solidFill>
                <a:schemeClr val="tx1"/>
              </a:solidFill>
              <a:effectLst/>
            </a:rPr>
            <a:t>plusque</a:t>
          </a:r>
          <a:r>
            <a:rPr lang="de-DE" sz="1600" i="1" dirty="0">
              <a:solidFill>
                <a:schemeClr val="tx1"/>
              </a:solidFill>
              <a:effectLst/>
            </a:rPr>
            <a:t> cupit)</a:t>
          </a:r>
          <a:endParaRPr lang="en-US" sz="1600" i="1" dirty="0">
            <a:solidFill>
              <a:schemeClr val="tx1"/>
            </a:solidFill>
            <a:effectLst/>
          </a:endParaRPr>
        </a:p>
      </dgm:t>
    </dgm:pt>
    <dgm:pt modelId="{D2E77334-65C0-470B-A04E-41E6F5FD1F19}" type="parTrans" cxnId="{3C2B20ED-F322-43A0-88BB-EE167F10F059}">
      <dgm:prSet/>
      <dgm:spPr/>
      <dgm:t>
        <a:bodyPr/>
        <a:lstStyle/>
        <a:p>
          <a:endParaRPr lang="en-US"/>
        </a:p>
      </dgm:t>
    </dgm:pt>
    <dgm:pt modelId="{145A670A-F54F-407C-A983-1C6A3F58CD82}" type="sibTrans" cxnId="{3C2B20ED-F322-43A0-88BB-EE167F10F059}">
      <dgm:prSet/>
      <dgm:spPr/>
      <dgm:t>
        <a:bodyPr/>
        <a:lstStyle/>
        <a:p>
          <a:endParaRPr lang="en-US"/>
        </a:p>
      </dgm:t>
    </dgm:pt>
    <dgm:pt modelId="{8E60ABCD-226F-4421-8F72-4EC1999C35BB}">
      <dgm:prSet phldrT="[Text]" custT="1"/>
      <dgm:spPr>
        <a:solidFill>
          <a:srgbClr val="CC6600">
            <a:alpha val="20000"/>
          </a:srgbClr>
        </a:solidFill>
      </dgm:spPr>
      <dgm:t>
        <a:bodyPr/>
        <a:lstStyle/>
        <a:p>
          <a:r>
            <a:rPr lang="de-DE" sz="2000" dirty="0">
              <a:solidFill>
                <a:schemeClr val="tx1"/>
              </a:solidFill>
              <a:effectLst/>
            </a:rPr>
            <a:t>Streben nach </a:t>
          </a:r>
          <a:r>
            <a:rPr lang="de-DE" sz="2000" b="1" dirty="0">
              <a:solidFill>
                <a:schemeClr val="tx1"/>
              </a:solidFill>
              <a:effectLst/>
            </a:rPr>
            <a:t>Befriedigung</a:t>
          </a:r>
          <a:r>
            <a:rPr lang="de-DE" sz="2000" dirty="0">
              <a:solidFill>
                <a:schemeClr val="tx1"/>
              </a:solidFill>
              <a:effectLst/>
            </a:rPr>
            <a:t> der Bedürfnisse</a:t>
          </a:r>
        </a:p>
        <a:p>
          <a:r>
            <a:rPr lang="de-DE" sz="1600" i="1" dirty="0">
              <a:solidFill>
                <a:schemeClr val="tx1"/>
              </a:solidFill>
              <a:effectLst/>
            </a:rPr>
            <a:t>(</a:t>
          </a:r>
          <a:r>
            <a:rPr lang="de-DE" sz="1600" i="1" dirty="0" err="1">
              <a:solidFill>
                <a:schemeClr val="tx1"/>
              </a:solidFill>
              <a:effectLst/>
            </a:rPr>
            <a:t>plura</a:t>
          </a:r>
          <a:r>
            <a:rPr lang="de-DE" sz="1600" i="1" dirty="0">
              <a:solidFill>
                <a:schemeClr val="tx1"/>
              </a:solidFill>
              <a:effectLst/>
            </a:rPr>
            <a:t> </a:t>
          </a:r>
          <a:r>
            <a:rPr lang="de-DE" sz="1600" i="1" dirty="0" err="1">
              <a:solidFill>
                <a:schemeClr val="tx1"/>
              </a:solidFill>
              <a:effectLst/>
            </a:rPr>
            <a:t>suam</a:t>
          </a:r>
          <a:r>
            <a:rPr lang="de-DE" sz="1600" i="1" dirty="0">
              <a:solidFill>
                <a:schemeClr val="tx1"/>
              </a:solidFill>
              <a:effectLst/>
            </a:rPr>
            <a:t> </a:t>
          </a:r>
          <a:r>
            <a:rPr lang="de-DE" sz="1600" i="1" dirty="0" err="1">
              <a:solidFill>
                <a:schemeClr val="tx1"/>
              </a:solidFill>
              <a:effectLst/>
            </a:rPr>
            <a:t>demittit</a:t>
          </a:r>
          <a:r>
            <a:rPr lang="de-DE" sz="1600" i="1" dirty="0">
              <a:solidFill>
                <a:schemeClr val="tx1"/>
              </a:solidFill>
              <a:effectLst/>
            </a:rPr>
            <a:t> in </a:t>
          </a:r>
          <a:r>
            <a:rPr lang="de-DE" sz="1600" i="1" dirty="0" err="1">
              <a:solidFill>
                <a:schemeClr val="tx1"/>
              </a:solidFill>
              <a:effectLst/>
            </a:rPr>
            <a:t>alvum</a:t>
          </a:r>
          <a:r>
            <a:rPr lang="de-DE" sz="1600" i="1" dirty="0">
              <a:solidFill>
                <a:schemeClr val="tx1"/>
              </a:solidFill>
              <a:effectLst/>
            </a:rPr>
            <a:t>)</a:t>
          </a:r>
          <a:endParaRPr lang="en-US" sz="1600" i="1" dirty="0">
            <a:solidFill>
              <a:schemeClr val="tx1"/>
            </a:solidFill>
            <a:effectLst/>
          </a:endParaRPr>
        </a:p>
      </dgm:t>
    </dgm:pt>
    <dgm:pt modelId="{12D05771-D3CA-49CF-9D7C-3D9B887D2A69}" type="parTrans" cxnId="{ABD24F1D-A18E-45EA-9F83-3597B4C02BAC}">
      <dgm:prSet/>
      <dgm:spPr/>
      <dgm:t>
        <a:bodyPr/>
        <a:lstStyle/>
        <a:p>
          <a:endParaRPr lang="en-US"/>
        </a:p>
      </dgm:t>
    </dgm:pt>
    <dgm:pt modelId="{767D86AA-25CA-4EA4-95BE-50D38978C6BB}" type="sibTrans" cxnId="{ABD24F1D-A18E-45EA-9F83-3597B4C02BAC}">
      <dgm:prSet/>
      <dgm:spPr/>
      <dgm:t>
        <a:bodyPr/>
        <a:lstStyle/>
        <a:p>
          <a:endParaRPr lang="en-US"/>
        </a:p>
      </dgm:t>
    </dgm:pt>
    <dgm:pt modelId="{97AB9B12-8FBF-4A2E-9166-D70C3A244C8E}">
      <dgm:prSet phldrT="[Text]" custT="1"/>
      <dgm:spPr>
        <a:solidFill>
          <a:srgbClr val="CC6600">
            <a:alpha val="20000"/>
          </a:srgbClr>
        </a:solidFill>
      </dgm:spPr>
      <dgm:t>
        <a:bodyPr/>
        <a:lstStyle/>
        <a:p>
          <a:r>
            <a:rPr lang="de-DE" sz="2000" b="1" dirty="0">
              <a:solidFill>
                <a:schemeClr val="tx1"/>
              </a:solidFill>
              <a:effectLst/>
            </a:rPr>
            <a:t>Verlust</a:t>
          </a:r>
          <a:r>
            <a:rPr lang="de-DE" sz="2000" dirty="0">
              <a:solidFill>
                <a:schemeClr val="tx1"/>
              </a:solidFill>
              <a:effectLst/>
            </a:rPr>
            <a:t> bewussten Denkens</a:t>
          </a:r>
        </a:p>
        <a:p>
          <a:r>
            <a:rPr lang="de-DE" sz="1600" i="1" dirty="0">
              <a:solidFill>
                <a:schemeClr val="tx1"/>
              </a:solidFill>
              <a:effectLst/>
            </a:rPr>
            <a:t>(</a:t>
          </a:r>
          <a:r>
            <a:rPr lang="de-DE" sz="1600" i="1" dirty="0" err="1">
              <a:solidFill>
                <a:schemeClr val="tx1"/>
              </a:solidFill>
              <a:effectLst/>
            </a:rPr>
            <a:t>consumpserat</a:t>
          </a:r>
          <a:r>
            <a:rPr lang="de-DE" sz="1600" i="1" dirty="0">
              <a:solidFill>
                <a:schemeClr val="tx1"/>
              </a:solidFill>
              <a:effectLst/>
            </a:rPr>
            <a:t> </a:t>
          </a:r>
          <a:r>
            <a:rPr lang="de-DE" sz="1600" i="1" dirty="0" err="1">
              <a:solidFill>
                <a:schemeClr val="tx1"/>
              </a:solidFill>
              <a:effectLst/>
            </a:rPr>
            <a:t>omnem</a:t>
          </a:r>
          <a:r>
            <a:rPr lang="de-DE" sz="1600" i="1" dirty="0">
              <a:solidFill>
                <a:schemeClr val="tx1"/>
              </a:solidFill>
              <a:effectLst/>
            </a:rPr>
            <a:t> </a:t>
          </a:r>
          <a:r>
            <a:rPr lang="de-DE" sz="1600" i="1" dirty="0" err="1">
              <a:solidFill>
                <a:schemeClr val="tx1"/>
              </a:solidFill>
              <a:effectLst/>
            </a:rPr>
            <a:t>materiam</a:t>
          </a:r>
          <a:r>
            <a:rPr lang="de-DE" sz="1600" i="1" dirty="0">
              <a:solidFill>
                <a:schemeClr val="tx1"/>
              </a:solidFill>
              <a:effectLst/>
            </a:rPr>
            <a:t>)</a:t>
          </a:r>
          <a:endParaRPr lang="en-US" sz="1600" i="1" dirty="0">
            <a:solidFill>
              <a:schemeClr val="tx1"/>
            </a:solidFill>
            <a:effectLst/>
          </a:endParaRPr>
        </a:p>
      </dgm:t>
    </dgm:pt>
    <dgm:pt modelId="{18AB17CE-0D9F-4C03-87A2-C2053D452038}" type="parTrans" cxnId="{B55B3B63-DF3F-48EB-B5D1-0CB729A06724}">
      <dgm:prSet/>
      <dgm:spPr/>
      <dgm:t>
        <a:bodyPr/>
        <a:lstStyle/>
        <a:p>
          <a:endParaRPr lang="en-US"/>
        </a:p>
      </dgm:t>
    </dgm:pt>
    <dgm:pt modelId="{4B3EB8F8-7552-48A0-8777-A08DF6FB990C}" type="sibTrans" cxnId="{B55B3B63-DF3F-48EB-B5D1-0CB729A06724}">
      <dgm:prSet/>
      <dgm:spPr/>
      <dgm:t>
        <a:bodyPr/>
        <a:lstStyle/>
        <a:p>
          <a:endParaRPr lang="en-US"/>
        </a:p>
      </dgm:t>
    </dgm:pt>
    <dgm:pt modelId="{DFBF3275-AB9A-47BF-BC68-8A65AD9B2B66}">
      <dgm:prSet phldrT="[Text]" custT="1"/>
      <dgm:spPr>
        <a:noFill/>
      </dgm:spPr>
      <dgm:t>
        <a:bodyPr/>
        <a:lstStyle/>
        <a:p>
          <a:r>
            <a:rPr lang="de-DE" sz="100" b="1" dirty="0">
              <a:solidFill>
                <a:schemeClr val="bg1">
                  <a:lumMod val="95000"/>
                </a:schemeClr>
              </a:solidFill>
              <a:effectLst/>
            </a:rPr>
            <a:t>Erkenntnis</a:t>
          </a:r>
          <a:r>
            <a:rPr lang="de-DE" sz="100" dirty="0">
              <a:solidFill>
                <a:schemeClr val="bg1">
                  <a:lumMod val="95000"/>
                </a:schemeClr>
              </a:solidFill>
              <a:effectLst/>
            </a:rPr>
            <a:t>; </a:t>
          </a:r>
          <a:r>
            <a:rPr lang="de-DE" sz="100" b="1" dirty="0">
              <a:solidFill>
                <a:schemeClr val="bg1">
                  <a:lumMod val="95000"/>
                </a:schemeClr>
              </a:solidFill>
              <a:effectLst/>
            </a:rPr>
            <a:t>Verantwortung</a:t>
          </a:r>
          <a:endParaRPr lang="en-US" sz="100" b="1" dirty="0">
            <a:solidFill>
              <a:schemeClr val="bg1">
                <a:lumMod val="95000"/>
              </a:schemeClr>
            </a:solidFill>
            <a:effectLst/>
          </a:endParaRPr>
        </a:p>
      </dgm:t>
    </dgm:pt>
    <dgm:pt modelId="{05990AD6-FCBF-42FC-83A5-0D26FFCBC654}" type="sibTrans" cxnId="{7C475F1A-AD78-4E29-B3FC-56FACC5C768D}">
      <dgm:prSet/>
      <dgm:spPr/>
      <dgm:t>
        <a:bodyPr/>
        <a:lstStyle/>
        <a:p>
          <a:endParaRPr lang="en-US"/>
        </a:p>
      </dgm:t>
    </dgm:pt>
    <dgm:pt modelId="{9530C04B-C207-444B-8D3B-A30673AC2417}" type="parTrans" cxnId="{7C475F1A-AD78-4E29-B3FC-56FACC5C768D}">
      <dgm:prSet/>
      <dgm:spPr/>
      <dgm:t>
        <a:bodyPr/>
        <a:lstStyle/>
        <a:p>
          <a:endParaRPr lang="en-US"/>
        </a:p>
      </dgm:t>
    </dgm:pt>
    <dgm:pt modelId="{ADD5A19A-7C88-4810-AEE9-FBECC4D26824}" type="pres">
      <dgm:prSet presAssocID="{89566308-2F55-4AEC-B425-7A7C55CD85DA}" presName="Name0" presStyleCnt="0">
        <dgm:presLayoutVars>
          <dgm:dir/>
          <dgm:resizeHandles val="exact"/>
        </dgm:presLayoutVars>
      </dgm:prSet>
      <dgm:spPr/>
    </dgm:pt>
    <dgm:pt modelId="{0C48A640-753A-4B8F-B615-A8FA54AA98B6}" type="pres">
      <dgm:prSet presAssocID="{89566308-2F55-4AEC-B425-7A7C55CD85DA}" presName="cycle" presStyleCnt="0"/>
      <dgm:spPr/>
    </dgm:pt>
    <dgm:pt modelId="{E568174F-2C5A-4576-B9FB-7ED317DF804F}" type="pres">
      <dgm:prSet presAssocID="{BB49F5DC-6511-411A-857B-69F314B0B9CE}" presName="nodeFirstNode" presStyleLbl="node1" presStyleIdx="0" presStyleCnt="5" custScaleX="86475" custScaleY="112516">
        <dgm:presLayoutVars>
          <dgm:bulletEnabled val="1"/>
        </dgm:presLayoutVars>
      </dgm:prSet>
      <dgm:spPr/>
    </dgm:pt>
    <dgm:pt modelId="{30C7D939-4436-4FDF-8047-B81B3A586E6D}" type="pres">
      <dgm:prSet presAssocID="{BE3BFF2D-2137-4771-B61F-AC92A6EF01EB}" presName="sibTransFirstNode" presStyleLbl="bgShp" presStyleIdx="0" presStyleCnt="1"/>
      <dgm:spPr/>
    </dgm:pt>
    <dgm:pt modelId="{99ADC952-3DE6-43F7-B017-3D6721A18545}" type="pres">
      <dgm:prSet presAssocID="{C78E344D-C55C-45D6-85CF-EB2669AA7D98}" presName="nodeFollowingNodes" presStyleLbl="node1" presStyleIdx="1" presStyleCnt="5" custScaleX="86475" custScaleY="112516" custRadScaleRad="98459" custRadScaleInc="5004">
        <dgm:presLayoutVars>
          <dgm:bulletEnabled val="1"/>
        </dgm:presLayoutVars>
      </dgm:prSet>
      <dgm:spPr/>
    </dgm:pt>
    <dgm:pt modelId="{3461544A-1348-4742-8E85-D16AA8ADC482}" type="pres">
      <dgm:prSet presAssocID="{8E60ABCD-226F-4421-8F72-4EC1999C35BB}" presName="nodeFollowingNodes" presStyleLbl="node1" presStyleIdx="2" presStyleCnt="5" custScaleX="86475" custScaleY="112516">
        <dgm:presLayoutVars>
          <dgm:bulletEnabled val="1"/>
        </dgm:presLayoutVars>
      </dgm:prSet>
      <dgm:spPr/>
    </dgm:pt>
    <dgm:pt modelId="{136BF64C-6635-4DA3-8F20-1E2708D351C0}" type="pres">
      <dgm:prSet presAssocID="{97AB9B12-8FBF-4A2E-9166-D70C3A244C8E}" presName="nodeFollowingNodes" presStyleLbl="node1" presStyleIdx="3" presStyleCnt="5" custScaleX="86475" custScaleY="112516">
        <dgm:presLayoutVars>
          <dgm:bulletEnabled val="1"/>
        </dgm:presLayoutVars>
      </dgm:prSet>
      <dgm:spPr/>
    </dgm:pt>
    <dgm:pt modelId="{D878DFB5-C6F0-47BE-8786-CA3B1D940CBF}" type="pres">
      <dgm:prSet presAssocID="{DFBF3275-AB9A-47BF-BC68-8A65AD9B2B66}" presName="nodeFollowingNodes" presStyleLbl="node1" presStyleIdx="4" presStyleCnt="5" custScaleX="75577" custScaleY="71439" custRadScaleRad="69047" custRadScaleInc="124161">
        <dgm:presLayoutVars>
          <dgm:bulletEnabled val="1"/>
        </dgm:presLayoutVars>
      </dgm:prSet>
      <dgm:spPr/>
    </dgm:pt>
  </dgm:ptLst>
  <dgm:cxnLst>
    <dgm:cxn modelId="{7C475F1A-AD78-4E29-B3FC-56FACC5C768D}" srcId="{89566308-2F55-4AEC-B425-7A7C55CD85DA}" destId="{DFBF3275-AB9A-47BF-BC68-8A65AD9B2B66}" srcOrd="4" destOrd="0" parTransId="{9530C04B-C207-444B-8D3B-A30673AC2417}" sibTransId="{05990AD6-FCBF-42FC-83A5-0D26FFCBC654}"/>
    <dgm:cxn modelId="{ABD24F1D-A18E-45EA-9F83-3597B4C02BAC}" srcId="{89566308-2F55-4AEC-B425-7A7C55CD85DA}" destId="{8E60ABCD-226F-4421-8F72-4EC1999C35BB}" srcOrd="2" destOrd="0" parTransId="{12D05771-D3CA-49CF-9D7C-3D9B887D2A69}" sibTransId="{767D86AA-25CA-4EA4-95BE-50D38978C6BB}"/>
    <dgm:cxn modelId="{78A3E222-BDB7-46FB-8C62-327ED4675745}" type="presOf" srcId="{89566308-2F55-4AEC-B425-7A7C55CD85DA}" destId="{ADD5A19A-7C88-4810-AEE9-FBECC4D26824}" srcOrd="0" destOrd="0" presId="urn:microsoft.com/office/officeart/2005/8/layout/cycle3"/>
    <dgm:cxn modelId="{FDEF2E37-6DD2-4D64-B38E-A96D31FFEA32}" type="presOf" srcId="{BE3BFF2D-2137-4771-B61F-AC92A6EF01EB}" destId="{30C7D939-4436-4FDF-8047-B81B3A586E6D}" srcOrd="0" destOrd="0" presId="urn:microsoft.com/office/officeart/2005/8/layout/cycle3"/>
    <dgm:cxn modelId="{E9A5FD41-66EE-4E06-A408-4D77495CE3BA}" type="presOf" srcId="{C78E344D-C55C-45D6-85CF-EB2669AA7D98}" destId="{99ADC952-3DE6-43F7-B017-3D6721A18545}" srcOrd="0" destOrd="0" presId="urn:microsoft.com/office/officeart/2005/8/layout/cycle3"/>
    <dgm:cxn modelId="{B55B3B63-DF3F-48EB-B5D1-0CB729A06724}" srcId="{89566308-2F55-4AEC-B425-7A7C55CD85DA}" destId="{97AB9B12-8FBF-4A2E-9166-D70C3A244C8E}" srcOrd="3" destOrd="0" parTransId="{18AB17CE-0D9F-4C03-87A2-C2053D452038}" sibTransId="{4B3EB8F8-7552-48A0-8777-A08DF6FB990C}"/>
    <dgm:cxn modelId="{DEA31D49-0F9F-4650-B3B5-6BB92029261B}" type="presOf" srcId="{8E60ABCD-226F-4421-8F72-4EC1999C35BB}" destId="{3461544A-1348-4742-8E85-D16AA8ADC482}" srcOrd="0" destOrd="0" presId="urn:microsoft.com/office/officeart/2005/8/layout/cycle3"/>
    <dgm:cxn modelId="{5C809D75-57F1-4F3E-809E-477CCC8C324E}" type="presOf" srcId="{BB49F5DC-6511-411A-857B-69F314B0B9CE}" destId="{E568174F-2C5A-4576-B9FB-7ED317DF804F}" srcOrd="0" destOrd="0" presId="urn:microsoft.com/office/officeart/2005/8/layout/cycle3"/>
    <dgm:cxn modelId="{296F3694-2166-4228-A280-571E95C24E98}" type="presOf" srcId="{97AB9B12-8FBF-4A2E-9166-D70C3A244C8E}" destId="{136BF64C-6635-4DA3-8F20-1E2708D351C0}" srcOrd="0" destOrd="0" presId="urn:microsoft.com/office/officeart/2005/8/layout/cycle3"/>
    <dgm:cxn modelId="{CC417C9B-7610-4F48-AB36-C06A3485B306}" type="presOf" srcId="{DFBF3275-AB9A-47BF-BC68-8A65AD9B2B66}" destId="{D878DFB5-C6F0-47BE-8786-CA3B1D940CBF}" srcOrd="0" destOrd="0" presId="urn:microsoft.com/office/officeart/2005/8/layout/cycle3"/>
    <dgm:cxn modelId="{25CE5ABC-C43F-4C69-97D4-AD206B0AF4D1}" srcId="{89566308-2F55-4AEC-B425-7A7C55CD85DA}" destId="{BB49F5DC-6511-411A-857B-69F314B0B9CE}" srcOrd="0" destOrd="0" parTransId="{360252F5-E34E-4498-88AE-89B9F4198F22}" sibTransId="{BE3BFF2D-2137-4771-B61F-AC92A6EF01EB}"/>
    <dgm:cxn modelId="{3C2B20ED-F322-43A0-88BB-EE167F10F059}" srcId="{89566308-2F55-4AEC-B425-7A7C55CD85DA}" destId="{C78E344D-C55C-45D6-85CF-EB2669AA7D98}" srcOrd="1" destOrd="0" parTransId="{D2E77334-65C0-470B-A04E-41E6F5FD1F19}" sibTransId="{145A670A-F54F-407C-A983-1C6A3F58CD82}"/>
    <dgm:cxn modelId="{5D8972E7-476A-435E-BCF8-CD841364E3BF}" type="presParOf" srcId="{ADD5A19A-7C88-4810-AEE9-FBECC4D26824}" destId="{0C48A640-753A-4B8F-B615-A8FA54AA98B6}" srcOrd="0" destOrd="0" presId="urn:microsoft.com/office/officeart/2005/8/layout/cycle3"/>
    <dgm:cxn modelId="{474336B4-EBD3-4E45-A903-B0FA1EB67310}" type="presParOf" srcId="{0C48A640-753A-4B8F-B615-A8FA54AA98B6}" destId="{E568174F-2C5A-4576-B9FB-7ED317DF804F}" srcOrd="0" destOrd="0" presId="urn:microsoft.com/office/officeart/2005/8/layout/cycle3"/>
    <dgm:cxn modelId="{7072B644-DCE1-4DBF-A2D2-8D0EE55B8AA1}" type="presParOf" srcId="{0C48A640-753A-4B8F-B615-A8FA54AA98B6}" destId="{30C7D939-4436-4FDF-8047-B81B3A586E6D}" srcOrd="1" destOrd="0" presId="urn:microsoft.com/office/officeart/2005/8/layout/cycle3"/>
    <dgm:cxn modelId="{F1970E52-AE0C-4040-93C9-D19B85110933}" type="presParOf" srcId="{0C48A640-753A-4B8F-B615-A8FA54AA98B6}" destId="{99ADC952-3DE6-43F7-B017-3D6721A18545}" srcOrd="2" destOrd="0" presId="urn:microsoft.com/office/officeart/2005/8/layout/cycle3"/>
    <dgm:cxn modelId="{6F666B50-7A0D-4BB5-9050-A641F8287227}" type="presParOf" srcId="{0C48A640-753A-4B8F-B615-A8FA54AA98B6}" destId="{3461544A-1348-4742-8E85-D16AA8ADC482}" srcOrd="3" destOrd="0" presId="urn:microsoft.com/office/officeart/2005/8/layout/cycle3"/>
    <dgm:cxn modelId="{5E7BEDD3-16AD-4BB8-9C9E-E12CC8A11DFA}" type="presParOf" srcId="{0C48A640-753A-4B8F-B615-A8FA54AA98B6}" destId="{136BF64C-6635-4DA3-8F20-1E2708D351C0}" srcOrd="4" destOrd="0" presId="urn:microsoft.com/office/officeart/2005/8/layout/cycle3"/>
    <dgm:cxn modelId="{260CCD76-4096-4B46-87B1-F414A641B6D9}" type="presParOf" srcId="{0C48A640-753A-4B8F-B615-A8FA54AA98B6}" destId="{D878DFB5-C6F0-47BE-8786-CA3B1D940CBF}" srcOrd="5" destOrd="0" presId="urn:microsoft.com/office/officeart/2005/8/layout/cycle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8C894-FEEC-49E7-82D7-9CC72B7B612A}">
      <dsp:nvSpPr>
        <dsp:cNvPr id="0" name=""/>
        <dsp:cNvSpPr/>
      </dsp:nvSpPr>
      <dsp:spPr>
        <a:xfrm>
          <a:off x="1124876" y="266833"/>
          <a:ext cx="3630653" cy="3630653"/>
        </a:xfrm>
        <a:prstGeom prst="pie">
          <a:avLst>
            <a:gd name="adj1" fmla="val 16200000"/>
            <a:gd name="adj2" fmla="val 0"/>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de-DE" sz="2200" kern="1200" dirty="0"/>
            <a:t>religiös</a:t>
          </a:r>
          <a:endParaRPr lang="en-US" sz="2200" kern="1200" dirty="0"/>
        </a:p>
      </dsp:txBody>
      <dsp:txXfrm>
        <a:off x="3052148" y="1019329"/>
        <a:ext cx="1339883" cy="994107"/>
      </dsp:txXfrm>
    </dsp:sp>
    <dsp:sp modelId="{8A8C0A04-7A44-426E-8394-5B7F2D6E9088}">
      <dsp:nvSpPr>
        <dsp:cNvPr id="0" name=""/>
        <dsp:cNvSpPr/>
      </dsp:nvSpPr>
      <dsp:spPr>
        <a:xfrm>
          <a:off x="1124876" y="388719"/>
          <a:ext cx="3630653" cy="3630653"/>
        </a:xfrm>
        <a:prstGeom prst="pie">
          <a:avLst>
            <a:gd name="adj1" fmla="val 0"/>
            <a:gd name="adj2" fmla="val 5400000"/>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de-DE" sz="2200" kern="1200" dirty="0"/>
            <a:t>moralisch</a:t>
          </a:r>
          <a:endParaRPr lang="en-US" sz="2200" kern="1200" dirty="0"/>
        </a:p>
      </dsp:txBody>
      <dsp:txXfrm>
        <a:off x="3052148" y="2272769"/>
        <a:ext cx="1339883" cy="994107"/>
      </dsp:txXfrm>
    </dsp:sp>
    <dsp:sp modelId="{67685621-9F9E-4FC8-B349-3D2317859285}">
      <dsp:nvSpPr>
        <dsp:cNvPr id="0" name=""/>
        <dsp:cNvSpPr/>
      </dsp:nvSpPr>
      <dsp:spPr>
        <a:xfrm>
          <a:off x="1002990" y="388719"/>
          <a:ext cx="3630653" cy="3630653"/>
        </a:xfrm>
        <a:prstGeom prst="pie">
          <a:avLst>
            <a:gd name="adj1" fmla="val 5400000"/>
            <a:gd name="adj2" fmla="val 10800000"/>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de-DE" sz="2200" kern="1200" dirty="0"/>
            <a:t>rechtlich</a:t>
          </a:r>
          <a:endParaRPr lang="en-US" sz="2200" kern="1200" dirty="0"/>
        </a:p>
      </dsp:txBody>
      <dsp:txXfrm>
        <a:off x="1366487" y="2272769"/>
        <a:ext cx="1339883" cy="994107"/>
      </dsp:txXfrm>
    </dsp:sp>
    <dsp:sp modelId="{554742EB-7870-4A5E-952B-0704D70027FD}">
      <dsp:nvSpPr>
        <dsp:cNvPr id="0" name=""/>
        <dsp:cNvSpPr/>
      </dsp:nvSpPr>
      <dsp:spPr>
        <a:xfrm>
          <a:off x="1002990" y="266833"/>
          <a:ext cx="3630653" cy="3630653"/>
        </a:xfrm>
        <a:prstGeom prst="pie">
          <a:avLst>
            <a:gd name="adj1" fmla="val 10800000"/>
            <a:gd name="adj2" fmla="val 16200000"/>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de-DE" sz="2200" kern="1200" dirty="0"/>
            <a:t>existenziell</a:t>
          </a:r>
          <a:endParaRPr lang="en-US" sz="2200" kern="1200" dirty="0"/>
        </a:p>
      </dsp:txBody>
      <dsp:txXfrm>
        <a:off x="1366487" y="1019329"/>
        <a:ext cx="1339883" cy="994107"/>
      </dsp:txXfrm>
    </dsp:sp>
    <dsp:sp modelId="{A391E1CB-9BA3-49D3-B79D-2C4F77A06634}">
      <dsp:nvSpPr>
        <dsp:cNvPr id="0" name=""/>
        <dsp:cNvSpPr/>
      </dsp:nvSpPr>
      <dsp:spPr>
        <a:xfrm>
          <a:off x="900121" y="42078"/>
          <a:ext cx="4080162" cy="4080162"/>
        </a:xfrm>
        <a:prstGeom prst="circularArrow">
          <a:avLst>
            <a:gd name="adj1" fmla="val 5085"/>
            <a:gd name="adj2" fmla="val 327528"/>
            <a:gd name="adj3" fmla="val 21272472"/>
            <a:gd name="adj4" fmla="val 16200000"/>
            <a:gd name="adj5" fmla="val 5932"/>
          </a:avLst>
        </a:prstGeom>
        <a:gradFill rotWithShape="0">
          <a:gsLst>
            <a:gs pos="0">
              <a:schemeClr val="accent4">
                <a:tint val="60000"/>
                <a:hueOff val="0"/>
                <a:satOff val="0"/>
                <a:lumOff val="0"/>
                <a:alphaOff val="0"/>
                <a:tint val="94000"/>
                <a:satMod val="103000"/>
                <a:lumMod val="102000"/>
              </a:schemeClr>
            </a:gs>
            <a:gs pos="50000">
              <a:schemeClr val="accent4">
                <a:tint val="60000"/>
                <a:hueOff val="0"/>
                <a:satOff val="0"/>
                <a:lumOff val="0"/>
                <a:alphaOff val="0"/>
                <a:shade val="100000"/>
                <a:satMod val="110000"/>
                <a:lumMod val="100000"/>
              </a:schemeClr>
            </a:gs>
            <a:gs pos="100000">
              <a:schemeClr val="accent4">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BB06318-7023-4F77-B997-5E9C9AD11762}">
      <dsp:nvSpPr>
        <dsp:cNvPr id="0" name=""/>
        <dsp:cNvSpPr/>
      </dsp:nvSpPr>
      <dsp:spPr>
        <a:xfrm>
          <a:off x="900121" y="163964"/>
          <a:ext cx="4080162" cy="4080162"/>
        </a:xfrm>
        <a:prstGeom prst="circularArrow">
          <a:avLst>
            <a:gd name="adj1" fmla="val 5085"/>
            <a:gd name="adj2" fmla="val 327528"/>
            <a:gd name="adj3" fmla="val 5072472"/>
            <a:gd name="adj4" fmla="val 0"/>
            <a:gd name="adj5" fmla="val 5932"/>
          </a:avLst>
        </a:prstGeom>
        <a:gradFill rotWithShape="0">
          <a:gsLst>
            <a:gs pos="0">
              <a:schemeClr val="accent4">
                <a:tint val="60000"/>
                <a:hueOff val="0"/>
                <a:satOff val="0"/>
                <a:lumOff val="0"/>
                <a:alphaOff val="0"/>
                <a:tint val="94000"/>
                <a:satMod val="103000"/>
                <a:lumMod val="102000"/>
              </a:schemeClr>
            </a:gs>
            <a:gs pos="50000">
              <a:schemeClr val="accent4">
                <a:tint val="60000"/>
                <a:hueOff val="0"/>
                <a:satOff val="0"/>
                <a:lumOff val="0"/>
                <a:alphaOff val="0"/>
                <a:shade val="100000"/>
                <a:satMod val="110000"/>
                <a:lumMod val="100000"/>
              </a:schemeClr>
            </a:gs>
            <a:gs pos="100000">
              <a:schemeClr val="accent4">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B890F83-7DE1-45C2-B967-8F1EF469DCB4}">
      <dsp:nvSpPr>
        <dsp:cNvPr id="0" name=""/>
        <dsp:cNvSpPr/>
      </dsp:nvSpPr>
      <dsp:spPr>
        <a:xfrm>
          <a:off x="778235" y="163964"/>
          <a:ext cx="4080162" cy="4080162"/>
        </a:xfrm>
        <a:prstGeom prst="circularArrow">
          <a:avLst>
            <a:gd name="adj1" fmla="val 5085"/>
            <a:gd name="adj2" fmla="val 327528"/>
            <a:gd name="adj3" fmla="val 10472472"/>
            <a:gd name="adj4" fmla="val 5400000"/>
            <a:gd name="adj5" fmla="val 5932"/>
          </a:avLst>
        </a:prstGeom>
        <a:gradFill rotWithShape="0">
          <a:gsLst>
            <a:gs pos="0">
              <a:schemeClr val="accent4">
                <a:tint val="60000"/>
                <a:hueOff val="0"/>
                <a:satOff val="0"/>
                <a:lumOff val="0"/>
                <a:alphaOff val="0"/>
                <a:tint val="94000"/>
                <a:satMod val="103000"/>
                <a:lumMod val="102000"/>
              </a:schemeClr>
            </a:gs>
            <a:gs pos="50000">
              <a:schemeClr val="accent4">
                <a:tint val="60000"/>
                <a:hueOff val="0"/>
                <a:satOff val="0"/>
                <a:lumOff val="0"/>
                <a:alphaOff val="0"/>
                <a:shade val="100000"/>
                <a:satMod val="110000"/>
                <a:lumMod val="100000"/>
              </a:schemeClr>
            </a:gs>
            <a:gs pos="100000">
              <a:schemeClr val="accent4">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437F5F9-3249-4B4E-ABC9-B0170201161A}">
      <dsp:nvSpPr>
        <dsp:cNvPr id="0" name=""/>
        <dsp:cNvSpPr/>
      </dsp:nvSpPr>
      <dsp:spPr>
        <a:xfrm>
          <a:off x="778235" y="42078"/>
          <a:ext cx="4080162" cy="4080162"/>
        </a:xfrm>
        <a:prstGeom prst="circularArrow">
          <a:avLst>
            <a:gd name="adj1" fmla="val 5085"/>
            <a:gd name="adj2" fmla="val 327528"/>
            <a:gd name="adj3" fmla="val 15872472"/>
            <a:gd name="adj4" fmla="val 10800000"/>
            <a:gd name="adj5" fmla="val 5932"/>
          </a:avLst>
        </a:prstGeom>
        <a:gradFill rotWithShape="0">
          <a:gsLst>
            <a:gs pos="0">
              <a:schemeClr val="accent4">
                <a:tint val="60000"/>
                <a:hueOff val="0"/>
                <a:satOff val="0"/>
                <a:lumOff val="0"/>
                <a:alphaOff val="0"/>
                <a:tint val="94000"/>
                <a:satMod val="103000"/>
                <a:lumMod val="102000"/>
              </a:schemeClr>
            </a:gs>
            <a:gs pos="50000">
              <a:schemeClr val="accent4">
                <a:tint val="60000"/>
                <a:hueOff val="0"/>
                <a:satOff val="0"/>
                <a:lumOff val="0"/>
                <a:alphaOff val="0"/>
                <a:shade val="100000"/>
                <a:satMod val="110000"/>
                <a:lumMod val="100000"/>
              </a:schemeClr>
            </a:gs>
            <a:gs pos="100000">
              <a:schemeClr val="accent4">
                <a:tint val="6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22C61-5B69-4646-8FC4-CA04B7F311C2}">
      <dsp:nvSpPr>
        <dsp:cNvPr id="0" name=""/>
        <dsp:cNvSpPr/>
      </dsp:nvSpPr>
      <dsp:spPr>
        <a:xfrm>
          <a:off x="0" y="302762"/>
          <a:ext cx="3583302" cy="478800"/>
        </a:xfrm>
        <a:prstGeom prst="rect">
          <a:avLst/>
        </a:prstGeom>
        <a:solidFill>
          <a:schemeClr val="lt1">
            <a:alpha val="90000"/>
            <a:hueOff val="0"/>
            <a:satOff val="0"/>
            <a:lumOff val="0"/>
            <a:alphaOff val="0"/>
          </a:schemeClr>
        </a:solidFill>
        <a:ln w="6350" cap="flat" cmpd="sng" algn="in">
          <a:solidFill>
            <a:schemeClr val="tx1">
              <a:lumMod val="65000"/>
              <a:lumOff val="35000"/>
            </a:schemeClr>
          </a:solidFill>
          <a:prstDash val="solid"/>
        </a:ln>
        <a:effectLst/>
      </dsp:spPr>
      <dsp:style>
        <a:lnRef idx="1">
          <a:scrgbClr r="0" g="0" b="0"/>
        </a:lnRef>
        <a:fillRef idx="1">
          <a:scrgbClr r="0" g="0" b="0"/>
        </a:fillRef>
        <a:effectRef idx="0">
          <a:scrgbClr r="0" g="0" b="0"/>
        </a:effectRef>
        <a:fontRef idx="minor"/>
      </dsp:style>
    </dsp:sp>
    <dsp:sp modelId="{582368DF-106B-4993-9D2A-6EE95667C520}">
      <dsp:nvSpPr>
        <dsp:cNvPr id="0" name=""/>
        <dsp:cNvSpPr/>
      </dsp:nvSpPr>
      <dsp:spPr>
        <a:xfrm>
          <a:off x="179165" y="22322"/>
          <a:ext cx="2508311" cy="560880"/>
        </a:xfrm>
        <a:prstGeom prst="roundRect">
          <a:avLst/>
        </a:prstGeom>
        <a:gradFill rotWithShape="1">
          <a:gsLst>
            <a:gs pos="0">
              <a:schemeClr val="accent4">
                <a:tint val="94000"/>
                <a:satMod val="103000"/>
                <a:lumMod val="102000"/>
              </a:schemeClr>
            </a:gs>
            <a:gs pos="50000">
              <a:schemeClr val="accent4">
                <a:shade val="100000"/>
                <a:satMod val="110000"/>
                <a:lumMod val="100000"/>
              </a:schemeClr>
            </a:gs>
            <a:gs pos="100000">
              <a:schemeClr val="accent4">
                <a:shade val="78000"/>
                <a:satMod val="120000"/>
                <a:lumMod val="99000"/>
              </a:schemeClr>
            </a:gs>
          </a:gsLst>
          <a:lin ang="5400000" scaled="0"/>
        </a:gradFill>
        <a:ln w="6350" cap="flat" cmpd="sng" algn="in">
          <a:solidFill>
            <a:schemeClr val="accent4"/>
          </a:solidFill>
          <a:prstDash val="solid"/>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94808" tIns="0" rIns="94808" bIns="0" numCol="1" spcCol="1270" anchor="ctr" anchorCtr="0">
          <a:noAutofit/>
        </a:bodyPr>
        <a:lstStyle/>
        <a:p>
          <a:pPr marL="0" lvl="0" indent="0" algn="l" defTabSz="1066800">
            <a:lnSpc>
              <a:spcPct val="90000"/>
            </a:lnSpc>
            <a:spcBef>
              <a:spcPct val="0"/>
            </a:spcBef>
            <a:spcAft>
              <a:spcPct val="35000"/>
            </a:spcAft>
            <a:buNone/>
          </a:pPr>
          <a:r>
            <a:rPr lang="de-DE" sz="2400" b="0" kern="1200" dirty="0">
              <a:latin typeface="Calibri" panose="020F0502020204030204" pitchFamily="34" charset="0"/>
            </a:rPr>
            <a:t>Gier</a:t>
          </a:r>
        </a:p>
      </dsp:txBody>
      <dsp:txXfrm>
        <a:off x="206545" y="49702"/>
        <a:ext cx="2453551" cy="506120"/>
      </dsp:txXfrm>
    </dsp:sp>
    <dsp:sp modelId="{C705E59A-E51F-4F34-A517-E5D877194B5B}">
      <dsp:nvSpPr>
        <dsp:cNvPr id="0" name=""/>
        <dsp:cNvSpPr/>
      </dsp:nvSpPr>
      <dsp:spPr>
        <a:xfrm>
          <a:off x="0" y="1263783"/>
          <a:ext cx="3583302" cy="478800"/>
        </a:xfrm>
        <a:prstGeom prst="rect">
          <a:avLst/>
        </a:prstGeom>
        <a:solidFill>
          <a:schemeClr val="lt1">
            <a:alpha val="90000"/>
            <a:hueOff val="0"/>
            <a:satOff val="0"/>
            <a:lumOff val="0"/>
            <a:alphaOff val="0"/>
          </a:schemeClr>
        </a:solidFill>
        <a:ln w="6350" cap="flat" cmpd="sng" algn="in">
          <a:solidFill>
            <a:schemeClr val="tx1">
              <a:lumMod val="65000"/>
              <a:lumOff val="35000"/>
            </a:schemeClr>
          </a:solidFill>
          <a:prstDash val="solid"/>
        </a:ln>
        <a:effectLst/>
      </dsp:spPr>
      <dsp:style>
        <a:lnRef idx="1">
          <a:scrgbClr r="0" g="0" b="0"/>
        </a:lnRef>
        <a:fillRef idx="1">
          <a:scrgbClr r="0" g="0" b="0"/>
        </a:fillRef>
        <a:effectRef idx="0">
          <a:scrgbClr r="0" g="0" b="0"/>
        </a:effectRef>
        <a:fontRef idx="minor"/>
      </dsp:style>
    </dsp:sp>
    <dsp:sp modelId="{D6B0C07F-4AB2-4DCE-8794-F6F1CAA19D20}">
      <dsp:nvSpPr>
        <dsp:cNvPr id="0" name=""/>
        <dsp:cNvSpPr/>
      </dsp:nvSpPr>
      <dsp:spPr>
        <a:xfrm>
          <a:off x="179165" y="884162"/>
          <a:ext cx="2508311" cy="560880"/>
        </a:xfrm>
        <a:prstGeom prst="roundRect">
          <a:avLst/>
        </a:prstGeom>
        <a:gradFill rotWithShape="1">
          <a:gsLst>
            <a:gs pos="0">
              <a:schemeClr val="accent4">
                <a:tint val="94000"/>
                <a:satMod val="103000"/>
                <a:lumMod val="102000"/>
              </a:schemeClr>
            </a:gs>
            <a:gs pos="50000">
              <a:schemeClr val="accent4">
                <a:shade val="100000"/>
                <a:satMod val="110000"/>
                <a:lumMod val="100000"/>
              </a:schemeClr>
            </a:gs>
            <a:gs pos="100000">
              <a:schemeClr val="accent4">
                <a:shade val="78000"/>
                <a:satMod val="120000"/>
                <a:lumMod val="99000"/>
              </a:schemeClr>
            </a:gs>
          </a:gsLst>
          <a:lin ang="5400000" scaled="0"/>
        </a:gradFill>
        <a:ln w="6350" cap="flat" cmpd="sng" algn="in">
          <a:solidFill>
            <a:schemeClr val="accent4"/>
          </a:solidFill>
          <a:prstDash val="solid"/>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94808" tIns="0" rIns="94808" bIns="0" numCol="1" spcCol="1270" anchor="ctr" anchorCtr="0">
          <a:noAutofit/>
        </a:bodyPr>
        <a:lstStyle/>
        <a:p>
          <a:pPr marL="0" lvl="0" indent="0" algn="l" defTabSz="1066800">
            <a:lnSpc>
              <a:spcPct val="90000"/>
            </a:lnSpc>
            <a:spcBef>
              <a:spcPct val="0"/>
            </a:spcBef>
            <a:spcAft>
              <a:spcPct val="35000"/>
            </a:spcAft>
            <a:buNone/>
          </a:pPr>
          <a:r>
            <a:rPr lang="de-DE" sz="2400" b="0" kern="1200" dirty="0">
              <a:latin typeface="Calibri" panose="020F0502020204030204" pitchFamily="34" charset="0"/>
            </a:rPr>
            <a:t>Skrupellosigkeit</a:t>
          </a:r>
          <a:endParaRPr lang="en-US" sz="2400" b="0" kern="1200" dirty="0">
            <a:latin typeface="Calibri" panose="020F0502020204030204" pitchFamily="34" charset="0"/>
          </a:endParaRPr>
        </a:p>
      </dsp:txBody>
      <dsp:txXfrm>
        <a:off x="206545" y="911542"/>
        <a:ext cx="2453551" cy="506120"/>
      </dsp:txXfrm>
    </dsp:sp>
    <dsp:sp modelId="{BA1FDD14-6078-42AF-BA01-5EE63698AF17}">
      <dsp:nvSpPr>
        <dsp:cNvPr id="0" name=""/>
        <dsp:cNvSpPr/>
      </dsp:nvSpPr>
      <dsp:spPr>
        <a:xfrm>
          <a:off x="0" y="2026442"/>
          <a:ext cx="3583302" cy="478800"/>
        </a:xfrm>
        <a:prstGeom prst="rect">
          <a:avLst/>
        </a:prstGeom>
        <a:solidFill>
          <a:schemeClr val="lt1">
            <a:alpha val="90000"/>
            <a:hueOff val="0"/>
            <a:satOff val="0"/>
            <a:lumOff val="0"/>
            <a:alphaOff val="0"/>
          </a:schemeClr>
        </a:solidFill>
        <a:ln w="6350" cap="flat" cmpd="sng" algn="in">
          <a:solidFill>
            <a:schemeClr val="tx1">
              <a:lumMod val="65000"/>
              <a:lumOff val="35000"/>
            </a:schemeClr>
          </a:solidFill>
          <a:prstDash val="solid"/>
        </a:ln>
        <a:effectLst/>
      </dsp:spPr>
      <dsp:style>
        <a:lnRef idx="1">
          <a:scrgbClr r="0" g="0" b="0"/>
        </a:lnRef>
        <a:fillRef idx="1">
          <a:scrgbClr r="0" g="0" b="0"/>
        </a:fillRef>
        <a:effectRef idx="0">
          <a:scrgbClr r="0" g="0" b="0"/>
        </a:effectRef>
        <a:fontRef idx="minor"/>
      </dsp:style>
    </dsp:sp>
    <dsp:sp modelId="{9412186B-9022-43E2-8F33-029072FC8B74}">
      <dsp:nvSpPr>
        <dsp:cNvPr id="0" name=""/>
        <dsp:cNvSpPr/>
      </dsp:nvSpPr>
      <dsp:spPr>
        <a:xfrm>
          <a:off x="179165" y="1746002"/>
          <a:ext cx="2508311" cy="560880"/>
        </a:xfrm>
        <a:prstGeom prst="roundRect">
          <a:avLst/>
        </a:prstGeom>
        <a:gradFill rotWithShape="1">
          <a:gsLst>
            <a:gs pos="0">
              <a:schemeClr val="accent4">
                <a:tint val="94000"/>
                <a:satMod val="103000"/>
                <a:lumMod val="102000"/>
              </a:schemeClr>
            </a:gs>
            <a:gs pos="50000">
              <a:schemeClr val="accent4">
                <a:shade val="100000"/>
                <a:satMod val="110000"/>
                <a:lumMod val="100000"/>
              </a:schemeClr>
            </a:gs>
            <a:gs pos="100000">
              <a:schemeClr val="accent4">
                <a:shade val="78000"/>
                <a:satMod val="120000"/>
                <a:lumMod val="99000"/>
              </a:schemeClr>
            </a:gs>
          </a:gsLst>
          <a:lin ang="5400000" scaled="0"/>
        </a:gradFill>
        <a:ln w="6350" cap="flat" cmpd="sng" algn="in">
          <a:solidFill>
            <a:schemeClr val="accent4"/>
          </a:solidFill>
          <a:prstDash val="solid"/>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94808" tIns="0" rIns="94808" bIns="0" numCol="1" spcCol="1270" anchor="ctr" anchorCtr="0">
          <a:noAutofit/>
        </a:bodyPr>
        <a:lstStyle/>
        <a:p>
          <a:pPr marL="0" lvl="0" indent="0" algn="l" defTabSz="1066800">
            <a:lnSpc>
              <a:spcPct val="90000"/>
            </a:lnSpc>
            <a:spcBef>
              <a:spcPct val="0"/>
            </a:spcBef>
            <a:spcAft>
              <a:spcPct val="35000"/>
            </a:spcAft>
            <a:buNone/>
          </a:pPr>
          <a:r>
            <a:rPr lang="de-DE" sz="2400" b="0" kern="1200" dirty="0">
              <a:latin typeface="Calibri" panose="020F0502020204030204" pitchFamily="34" charset="0"/>
            </a:rPr>
            <a:t>Hybris</a:t>
          </a:r>
          <a:endParaRPr lang="en-US" sz="2400" b="0" kern="1200" dirty="0">
            <a:latin typeface="Calibri" panose="020F0502020204030204" pitchFamily="34" charset="0"/>
          </a:endParaRPr>
        </a:p>
      </dsp:txBody>
      <dsp:txXfrm>
        <a:off x="206545" y="1773382"/>
        <a:ext cx="2453551"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7D939-4436-4FDF-8047-B81B3A586E6D}">
      <dsp:nvSpPr>
        <dsp:cNvPr id="0" name=""/>
        <dsp:cNvSpPr/>
      </dsp:nvSpPr>
      <dsp:spPr>
        <a:xfrm>
          <a:off x="1331112" y="67225"/>
          <a:ext cx="5648697" cy="5648697"/>
        </a:xfrm>
        <a:prstGeom prst="circularArrow">
          <a:avLst>
            <a:gd name="adj1" fmla="val 5544"/>
            <a:gd name="adj2" fmla="val 330680"/>
            <a:gd name="adj3" fmla="val 14072527"/>
            <a:gd name="adj4" fmla="val 17207975"/>
            <a:gd name="adj5" fmla="val 5757"/>
          </a:avLst>
        </a:prstGeom>
        <a:solidFill>
          <a:schemeClr val="accent4">
            <a:lumMod val="40000"/>
            <a:lumOff val="60000"/>
            <a:alpha val="76000"/>
          </a:schemeClr>
        </a:solidFill>
        <a:ln>
          <a:noFill/>
        </a:ln>
        <a:effectLst/>
      </dsp:spPr>
      <dsp:style>
        <a:lnRef idx="0">
          <a:scrgbClr r="0" g="0" b="0"/>
        </a:lnRef>
        <a:fillRef idx="1">
          <a:scrgbClr r="0" g="0" b="0"/>
        </a:fillRef>
        <a:effectRef idx="2">
          <a:scrgbClr r="0" g="0" b="0"/>
        </a:effectRef>
        <a:fontRef idx="minor"/>
      </dsp:style>
    </dsp:sp>
    <dsp:sp modelId="{E568174F-2C5A-4576-B9FB-7ED317DF804F}">
      <dsp:nvSpPr>
        <dsp:cNvPr id="0" name=""/>
        <dsp:cNvSpPr/>
      </dsp:nvSpPr>
      <dsp:spPr>
        <a:xfrm>
          <a:off x="3005795" y="-82164"/>
          <a:ext cx="2299331" cy="1495875"/>
        </a:xfrm>
        <a:prstGeom prst="roundRect">
          <a:avLst/>
        </a:prstGeom>
        <a:solidFill>
          <a:srgbClr val="CC6600">
            <a:alpha val="20000"/>
          </a:srgbClr>
        </a:soli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solidFill>
                <a:schemeClr val="tx1"/>
              </a:solidFill>
              <a:effectLst/>
            </a:rPr>
            <a:t>Beeinflussung</a:t>
          </a:r>
          <a:r>
            <a:rPr lang="de-DE" sz="2000" kern="1200" dirty="0">
              <a:solidFill>
                <a:schemeClr val="tx1"/>
              </a:solidFill>
              <a:effectLst/>
            </a:rPr>
            <a:t> durch Umfeld</a:t>
          </a:r>
          <a:endParaRPr lang="en-US" sz="2000" kern="1200" dirty="0">
            <a:solidFill>
              <a:schemeClr val="tx1"/>
            </a:solidFill>
            <a:effectLst/>
          </a:endParaRPr>
        </a:p>
      </dsp:txBody>
      <dsp:txXfrm>
        <a:off x="3078818" y="-9141"/>
        <a:ext cx="2153285" cy="1349829"/>
      </dsp:txXfrm>
    </dsp:sp>
    <dsp:sp modelId="{99ADC952-3DE6-43F7-B017-3D6721A18545}">
      <dsp:nvSpPr>
        <dsp:cNvPr id="0" name=""/>
        <dsp:cNvSpPr/>
      </dsp:nvSpPr>
      <dsp:spPr>
        <a:xfrm>
          <a:off x="5296713" y="1712915"/>
          <a:ext cx="2299331" cy="1495875"/>
        </a:xfrm>
        <a:prstGeom prst="roundRect">
          <a:avLst/>
        </a:prstGeom>
        <a:solidFill>
          <a:srgbClr val="CC6600">
            <a:alpha val="20000"/>
          </a:srgbClr>
        </a:soli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solidFill>
                <a:schemeClr val="tx1"/>
              </a:solidFill>
              <a:effectLst/>
            </a:rPr>
            <a:t>Verlangen</a:t>
          </a:r>
          <a:r>
            <a:rPr lang="de-DE" sz="2000" kern="1200" dirty="0">
              <a:solidFill>
                <a:schemeClr val="tx1"/>
              </a:solidFill>
              <a:effectLst/>
            </a:rPr>
            <a:t> nach Luxusgütern</a:t>
          </a:r>
        </a:p>
        <a:p>
          <a:pPr marL="0" lvl="0" indent="0" algn="ctr" defTabSz="889000">
            <a:lnSpc>
              <a:spcPct val="90000"/>
            </a:lnSpc>
            <a:spcBef>
              <a:spcPct val="0"/>
            </a:spcBef>
            <a:spcAft>
              <a:spcPct val="35000"/>
            </a:spcAft>
            <a:buNone/>
          </a:pPr>
          <a:r>
            <a:rPr lang="de-DE" sz="1600" i="1" kern="1200" dirty="0">
              <a:solidFill>
                <a:schemeClr val="tx1"/>
              </a:solidFill>
              <a:effectLst/>
            </a:rPr>
            <a:t>(</a:t>
          </a:r>
          <a:r>
            <a:rPr lang="de-DE" sz="1600" i="1" kern="1200" dirty="0" err="1">
              <a:solidFill>
                <a:schemeClr val="tx1"/>
              </a:solidFill>
              <a:effectLst/>
            </a:rPr>
            <a:t>plusque</a:t>
          </a:r>
          <a:r>
            <a:rPr lang="de-DE" sz="1600" i="1" kern="1200" dirty="0">
              <a:solidFill>
                <a:schemeClr val="tx1"/>
              </a:solidFill>
              <a:effectLst/>
            </a:rPr>
            <a:t> cupit)</a:t>
          </a:r>
          <a:endParaRPr lang="en-US" sz="1600" i="1" kern="1200" dirty="0">
            <a:solidFill>
              <a:schemeClr val="tx1"/>
            </a:solidFill>
            <a:effectLst/>
          </a:endParaRPr>
        </a:p>
      </dsp:txBody>
      <dsp:txXfrm>
        <a:off x="5369736" y="1785938"/>
        <a:ext cx="2153285" cy="1349829"/>
      </dsp:txXfrm>
    </dsp:sp>
    <dsp:sp modelId="{3461544A-1348-4742-8E85-D16AA8ADC482}">
      <dsp:nvSpPr>
        <dsp:cNvPr id="0" name=""/>
        <dsp:cNvSpPr/>
      </dsp:nvSpPr>
      <dsp:spPr>
        <a:xfrm>
          <a:off x="4421667" y="4275443"/>
          <a:ext cx="2299331" cy="1495875"/>
        </a:xfrm>
        <a:prstGeom prst="roundRect">
          <a:avLst/>
        </a:prstGeom>
        <a:solidFill>
          <a:srgbClr val="CC6600">
            <a:alpha val="20000"/>
          </a:srgbClr>
        </a:soli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solidFill>
                <a:schemeClr val="tx1"/>
              </a:solidFill>
              <a:effectLst/>
            </a:rPr>
            <a:t>Streben nach </a:t>
          </a:r>
          <a:r>
            <a:rPr lang="de-DE" sz="2000" b="1" kern="1200" dirty="0">
              <a:solidFill>
                <a:schemeClr val="tx1"/>
              </a:solidFill>
              <a:effectLst/>
            </a:rPr>
            <a:t>Befriedigung</a:t>
          </a:r>
          <a:r>
            <a:rPr lang="de-DE" sz="2000" kern="1200" dirty="0">
              <a:solidFill>
                <a:schemeClr val="tx1"/>
              </a:solidFill>
              <a:effectLst/>
            </a:rPr>
            <a:t> der Bedürfnisse</a:t>
          </a:r>
        </a:p>
        <a:p>
          <a:pPr marL="0" lvl="0" indent="0" algn="ctr" defTabSz="889000">
            <a:lnSpc>
              <a:spcPct val="90000"/>
            </a:lnSpc>
            <a:spcBef>
              <a:spcPct val="0"/>
            </a:spcBef>
            <a:spcAft>
              <a:spcPct val="35000"/>
            </a:spcAft>
            <a:buNone/>
          </a:pPr>
          <a:r>
            <a:rPr lang="de-DE" sz="1600" i="1" kern="1200" dirty="0">
              <a:solidFill>
                <a:schemeClr val="tx1"/>
              </a:solidFill>
              <a:effectLst/>
            </a:rPr>
            <a:t>(</a:t>
          </a:r>
          <a:r>
            <a:rPr lang="de-DE" sz="1600" i="1" kern="1200" dirty="0" err="1">
              <a:solidFill>
                <a:schemeClr val="tx1"/>
              </a:solidFill>
              <a:effectLst/>
            </a:rPr>
            <a:t>plura</a:t>
          </a:r>
          <a:r>
            <a:rPr lang="de-DE" sz="1600" i="1" kern="1200" dirty="0">
              <a:solidFill>
                <a:schemeClr val="tx1"/>
              </a:solidFill>
              <a:effectLst/>
            </a:rPr>
            <a:t> </a:t>
          </a:r>
          <a:r>
            <a:rPr lang="de-DE" sz="1600" i="1" kern="1200" dirty="0" err="1">
              <a:solidFill>
                <a:schemeClr val="tx1"/>
              </a:solidFill>
              <a:effectLst/>
            </a:rPr>
            <a:t>suam</a:t>
          </a:r>
          <a:r>
            <a:rPr lang="de-DE" sz="1600" i="1" kern="1200" dirty="0">
              <a:solidFill>
                <a:schemeClr val="tx1"/>
              </a:solidFill>
              <a:effectLst/>
            </a:rPr>
            <a:t> </a:t>
          </a:r>
          <a:r>
            <a:rPr lang="de-DE" sz="1600" i="1" kern="1200" dirty="0" err="1">
              <a:solidFill>
                <a:schemeClr val="tx1"/>
              </a:solidFill>
              <a:effectLst/>
            </a:rPr>
            <a:t>demittit</a:t>
          </a:r>
          <a:r>
            <a:rPr lang="de-DE" sz="1600" i="1" kern="1200" dirty="0">
              <a:solidFill>
                <a:schemeClr val="tx1"/>
              </a:solidFill>
              <a:effectLst/>
            </a:rPr>
            <a:t> in </a:t>
          </a:r>
          <a:r>
            <a:rPr lang="de-DE" sz="1600" i="1" kern="1200" dirty="0" err="1">
              <a:solidFill>
                <a:schemeClr val="tx1"/>
              </a:solidFill>
              <a:effectLst/>
            </a:rPr>
            <a:t>alvum</a:t>
          </a:r>
          <a:r>
            <a:rPr lang="de-DE" sz="1600" i="1" kern="1200" dirty="0">
              <a:solidFill>
                <a:schemeClr val="tx1"/>
              </a:solidFill>
              <a:effectLst/>
            </a:rPr>
            <a:t>)</a:t>
          </a:r>
          <a:endParaRPr lang="en-US" sz="1600" i="1" kern="1200" dirty="0">
            <a:solidFill>
              <a:schemeClr val="tx1"/>
            </a:solidFill>
            <a:effectLst/>
          </a:endParaRPr>
        </a:p>
      </dsp:txBody>
      <dsp:txXfrm>
        <a:off x="4494690" y="4348466"/>
        <a:ext cx="2153285" cy="1349829"/>
      </dsp:txXfrm>
    </dsp:sp>
    <dsp:sp modelId="{136BF64C-6635-4DA3-8F20-1E2708D351C0}">
      <dsp:nvSpPr>
        <dsp:cNvPr id="0" name=""/>
        <dsp:cNvSpPr/>
      </dsp:nvSpPr>
      <dsp:spPr>
        <a:xfrm>
          <a:off x="1589922" y="4275443"/>
          <a:ext cx="2299331" cy="1495875"/>
        </a:xfrm>
        <a:prstGeom prst="roundRect">
          <a:avLst/>
        </a:prstGeom>
        <a:solidFill>
          <a:srgbClr val="CC6600">
            <a:alpha val="20000"/>
          </a:srgbClr>
        </a:soli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solidFill>
                <a:schemeClr val="tx1"/>
              </a:solidFill>
              <a:effectLst/>
            </a:rPr>
            <a:t>Verlust</a:t>
          </a:r>
          <a:r>
            <a:rPr lang="de-DE" sz="2000" kern="1200" dirty="0">
              <a:solidFill>
                <a:schemeClr val="tx1"/>
              </a:solidFill>
              <a:effectLst/>
            </a:rPr>
            <a:t> bewussten Denkens</a:t>
          </a:r>
        </a:p>
        <a:p>
          <a:pPr marL="0" lvl="0" indent="0" algn="ctr" defTabSz="889000">
            <a:lnSpc>
              <a:spcPct val="90000"/>
            </a:lnSpc>
            <a:spcBef>
              <a:spcPct val="0"/>
            </a:spcBef>
            <a:spcAft>
              <a:spcPct val="35000"/>
            </a:spcAft>
            <a:buNone/>
          </a:pPr>
          <a:r>
            <a:rPr lang="de-DE" sz="1600" i="1" kern="1200" dirty="0">
              <a:solidFill>
                <a:schemeClr val="tx1"/>
              </a:solidFill>
              <a:effectLst/>
            </a:rPr>
            <a:t>(</a:t>
          </a:r>
          <a:r>
            <a:rPr lang="de-DE" sz="1600" i="1" kern="1200" dirty="0" err="1">
              <a:solidFill>
                <a:schemeClr val="tx1"/>
              </a:solidFill>
              <a:effectLst/>
            </a:rPr>
            <a:t>consumpserat</a:t>
          </a:r>
          <a:r>
            <a:rPr lang="de-DE" sz="1600" i="1" kern="1200" dirty="0">
              <a:solidFill>
                <a:schemeClr val="tx1"/>
              </a:solidFill>
              <a:effectLst/>
            </a:rPr>
            <a:t> </a:t>
          </a:r>
          <a:r>
            <a:rPr lang="de-DE" sz="1600" i="1" kern="1200" dirty="0" err="1">
              <a:solidFill>
                <a:schemeClr val="tx1"/>
              </a:solidFill>
              <a:effectLst/>
            </a:rPr>
            <a:t>omnem</a:t>
          </a:r>
          <a:r>
            <a:rPr lang="de-DE" sz="1600" i="1" kern="1200" dirty="0">
              <a:solidFill>
                <a:schemeClr val="tx1"/>
              </a:solidFill>
              <a:effectLst/>
            </a:rPr>
            <a:t> </a:t>
          </a:r>
          <a:r>
            <a:rPr lang="de-DE" sz="1600" i="1" kern="1200" dirty="0" err="1">
              <a:solidFill>
                <a:schemeClr val="tx1"/>
              </a:solidFill>
              <a:effectLst/>
            </a:rPr>
            <a:t>materiam</a:t>
          </a:r>
          <a:r>
            <a:rPr lang="de-DE" sz="1600" i="1" kern="1200" dirty="0">
              <a:solidFill>
                <a:schemeClr val="tx1"/>
              </a:solidFill>
              <a:effectLst/>
            </a:rPr>
            <a:t>)</a:t>
          </a:r>
          <a:endParaRPr lang="en-US" sz="1600" i="1" kern="1200" dirty="0">
            <a:solidFill>
              <a:schemeClr val="tx1"/>
            </a:solidFill>
            <a:effectLst/>
          </a:endParaRPr>
        </a:p>
      </dsp:txBody>
      <dsp:txXfrm>
        <a:off x="1662945" y="4348466"/>
        <a:ext cx="2153285" cy="1349829"/>
      </dsp:txXfrm>
    </dsp:sp>
    <dsp:sp modelId="{D878DFB5-C6F0-47BE-8786-CA3B1D940CBF}">
      <dsp:nvSpPr>
        <dsp:cNvPr id="0" name=""/>
        <dsp:cNvSpPr/>
      </dsp:nvSpPr>
      <dsp:spPr>
        <a:xfrm>
          <a:off x="3223131" y="938073"/>
          <a:ext cx="2009558" cy="949765"/>
        </a:xfrm>
        <a:prstGeom prst="roundRect">
          <a:avLst/>
        </a:prstGeom>
        <a:no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44450">
            <a:lnSpc>
              <a:spcPct val="90000"/>
            </a:lnSpc>
            <a:spcBef>
              <a:spcPct val="0"/>
            </a:spcBef>
            <a:spcAft>
              <a:spcPct val="35000"/>
            </a:spcAft>
            <a:buNone/>
          </a:pPr>
          <a:r>
            <a:rPr lang="de-DE" sz="100" b="1" kern="1200" dirty="0">
              <a:solidFill>
                <a:schemeClr val="bg1">
                  <a:lumMod val="95000"/>
                </a:schemeClr>
              </a:solidFill>
              <a:effectLst/>
            </a:rPr>
            <a:t>Erkenntnis</a:t>
          </a:r>
          <a:r>
            <a:rPr lang="de-DE" sz="100" kern="1200" dirty="0">
              <a:solidFill>
                <a:schemeClr val="bg1">
                  <a:lumMod val="95000"/>
                </a:schemeClr>
              </a:solidFill>
              <a:effectLst/>
            </a:rPr>
            <a:t>; </a:t>
          </a:r>
          <a:r>
            <a:rPr lang="de-DE" sz="100" b="1" kern="1200" dirty="0">
              <a:solidFill>
                <a:schemeClr val="bg1">
                  <a:lumMod val="95000"/>
                </a:schemeClr>
              </a:solidFill>
              <a:effectLst/>
            </a:rPr>
            <a:t>Verantwortung</a:t>
          </a:r>
          <a:endParaRPr lang="en-US" sz="100" b="1" kern="1200" dirty="0">
            <a:solidFill>
              <a:schemeClr val="bg1">
                <a:lumMod val="95000"/>
              </a:schemeClr>
            </a:solidFill>
            <a:effectLst/>
          </a:endParaRPr>
        </a:p>
      </dsp:txBody>
      <dsp:txXfrm>
        <a:off x="3269495" y="984437"/>
        <a:ext cx="1916830" cy="857037"/>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09C384-CCD6-4BE9-AFBC-93BFAAA92937}" type="datetimeFigureOut">
              <a:rPr lang="de-DE" smtClean="0"/>
              <a:t>19.11.2018</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656993-3F8D-416C-A2A3-C452BCAFD807}" type="slidenum">
              <a:rPr lang="de-DE" smtClean="0"/>
              <a:t>‹Nr.›</a:t>
            </a:fld>
            <a:endParaRPr lang="de-DE"/>
          </a:p>
        </p:txBody>
      </p:sp>
    </p:spTree>
    <p:extLst>
      <p:ext uri="{BB962C8B-B14F-4D97-AF65-F5344CB8AC3E}">
        <p14:creationId xmlns:p14="http://schemas.microsoft.com/office/powerpoint/2010/main" val="244014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8530193B-564F-4854-8A52-728F3FB19C85}" type="slidenum">
              <a:rPr lang="de-DE" smtClean="0"/>
              <a:t>3</a:t>
            </a:fld>
            <a:endParaRPr lang="de-DE"/>
          </a:p>
        </p:txBody>
      </p:sp>
    </p:spTree>
    <p:extLst>
      <p:ext uri="{BB962C8B-B14F-4D97-AF65-F5344CB8AC3E}">
        <p14:creationId xmlns:p14="http://schemas.microsoft.com/office/powerpoint/2010/main" val="4070925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70656993-3F8D-416C-A2A3-C452BCAFD807}" type="slidenum">
              <a:rPr lang="de-DE" smtClean="0"/>
              <a:t>5</a:t>
            </a:fld>
            <a:endParaRPr lang="de-DE"/>
          </a:p>
        </p:txBody>
      </p:sp>
    </p:spTree>
    <p:extLst>
      <p:ext uri="{BB962C8B-B14F-4D97-AF65-F5344CB8AC3E}">
        <p14:creationId xmlns:p14="http://schemas.microsoft.com/office/powerpoint/2010/main" val="4206871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70656993-3F8D-416C-A2A3-C452BCAFD807}" type="slidenum">
              <a:rPr lang="de-DE" smtClean="0"/>
              <a:t>6</a:t>
            </a:fld>
            <a:endParaRPr lang="de-DE"/>
          </a:p>
        </p:txBody>
      </p:sp>
    </p:spTree>
    <p:extLst>
      <p:ext uri="{BB962C8B-B14F-4D97-AF65-F5344CB8AC3E}">
        <p14:creationId xmlns:p14="http://schemas.microsoft.com/office/powerpoint/2010/main" val="3453549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70656993-3F8D-416C-A2A3-C452BCAFD807}" type="slidenum">
              <a:rPr lang="de-DE" smtClean="0"/>
              <a:t>14</a:t>
            </a:fld>
            <a:endParaRPr lang="de-DE"/>
          </a:p>
        </p:txBody>
      </p:sp>
    </p:spTree>
    <p:extLst>
      <p:ext uri="{BB962C8B-B14F-4D97-AF65-F5344CB8AC3E}">
        <p14:creationId xmlns:p14="http://schemas.microsoft.com/office/powerpoint/2010/main" val="220712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70656993-3F8D-416C-A2A3-C452BCAFD807}" type="slidenum">
              <a:rPr lang="de-DE" smtClean="0"/>
              <a:t>23</a:t>
            </a:fld>
            <a:endParaRPr lang="de-DE"/>
          </a:p>
        </p:txBody>
      </p:sp>
    </p:spTree>
    <p:extLst>
      <p:ext uri="{BB962C8B-B14F-4D97-AF65-F5344CB8AC3E}">
        <p14:creationId xmlns:p14="http://schemas.microsoft.com/office/powerpoint/2010/main" val="2261359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de-DE"/>
              <a:t>Mastertitelformat bearbeiten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D651D855-B41B-4AFB-9C23-10C2B4575DD6}" type="datetime1">
              <a:rPr lang="en-US" smtClean="0"/>
              <a:t>11/19/2018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it-IT"/>
              <a:t>Certamen Carolinum 2018 - Tabea Odak</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smtClean="0"/>
              <a:pPr/>
              <a:t>‹Nr.›</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19496747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188ECAB-0A4D-4372-A7CF-F13126447084}" type="datetime1">
              <a:rPr lang="en-US" smtClean="0"/>
              <a:t>11/19/2018</a:t>
            </a:fld>
            <a:endParaRPr lang="en-US" dirty="0"/>
          </a:p>
        </p:txBody>
      </p:sp>
      <p:sp>
        <p:nvSpPr>
          <p:cNvPr id="5" name="Footer Placeholder 4"/>
          <p:cNvSpPr>
            <a:spLocks noGrp="1"/>
          </p:cNvSpPr>
          <p:nvPr>
            <p:ph type="ftr" sz="quarter" idx="11"/>
          </p:nvPr>
        </p:nvSpPr>
        <p:spPr/>
        <p:txBody>
          <a:bodyPr/>
          <a:lstStyle/>
          <a:p>
            <a:r>
              <a:rPr lang="it-IT"/>
              <a:t>Certamen Carolinum 2018 - Tabea Odak</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821950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20C9B29-3760-4D49-A13B-255AC8D9D1B7}" type="datetime1">
              <a:rPr lang="en-US" smtClean="0"/>
              <a:t>11/19/2018</a:t>
            </a:fld>
            <a:endParaRPr lang="en-US" dirty="0"/>
          </a:p>
        </p:txBody>
      </p:sp>
      <p:sp>
        <p:nvSpPr>
          <p:cNvPr id="5" name="Footer Placeholder 4"/>
          <p:cNvSpPr>
            <a:spLocks noGrp="1"/>
          </p:cNvSpPr>
          <p:nvPr>
            <p:ph type="ftr" sz="quarter" idx="11"/>
          </p:nvPr>
        </p:nvSpPr>
        <p:spPr/>
        <p:txBody>
          <a:bodyPr/>
          <a:lstStyle/>
          <a:p>
            <a:r>
              <a:rPr lang="it-IT"/>
              <a:t>Certamen Carolinum 2018 - Tabea Odak</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3144850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elfolie">
    <p:spTree>
      <p:nvGrpSpPr>
        <p:cNvPr id="1" name=""/>
        <p:cNvGrpSpPr/>
        <p:nvPr/>
      </p:nvGrpSpPr>
      <p:grpSpPr>
        <a:xfrm>
          <a:off x="0" y="0"/>
          <a:ext cx="0" cy="0"/>
          <a:chOff x="0" y="0"/>
          <a:chExt cx="0" cy="0"/>
        </a:xfrm>
      </p:grpSpPr>
      <p:sp>
        <p:nvSpPr>
          <p:cNvPr id="9" name="Bildplatzhalter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9980476" y="0"/>
            <a:ext cx="2211524" cy="6858000"/>
          </a:xfrm>
          <a:solidFill>
            <a:schemeClr val="bg1">
              <a:lumMod val="9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de-DE" noProof="0"/>
              <a:t>Ihr Foto einfügen oder ziehen und ablegen</a:t>
            </a:r>
          </a:p>
        </p:txBody>
      </p:sp>
      <p:sp>
        <p:nvSpPr>
          <p:cNvPr id="2" name="Titel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6000" b="1" cap="all" spc="-300" baseline="0">
                <a:solidFill>
                  <a:schemeClr val="tx1"/>
                </a:solidFill>
                <a:latin typeface="+mj-lt"/>
              </a:defRPr>
            </a:lvl1pPr>
          </a:lstStyle>
          <a:p>
            <a:pPr rtl="0"/>
            <a:r>
              <a:rPr lang="de-DE" noProof="0"/>
              <a:t>PRÄSENTATIONS-TITEL</a:t>
            </a:r>
          </a:p>
        </p:txBody>
      </p:sp>
      <p:sp>
        <p:nvSpPr>
          <p:cNvPr id="3" name="Untertitel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7311904" y="4650539"/>
            <a:ext cx="3401478" cy="1192038"/>
          </a:xfrm>
          <a:solidFill>
            <a:schemeClr val="tx1"/>
          </a:solidFill>
        </p:spPr>
        <p:txBody>
          <a:bodyPr lIns="252000" tIns="0" rtlCol="0" anchor="ctr"/>
          <a:lstStyle>
            <a:lvl1pPr marL="0" indent="0" algn="l">
              <a:lnSpc>
                <a:spcPct val="100000"/>
              </a:lnSpc>
              <a:buNone/>
              <a:defRPr sz="1800" i="1">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DE" noProof="0"/>
              <a:t>Formatvorlage des Untertitelmasters durch Klicken bearbeiten</a:t>
            </a:r>
          </a:p>
        </p:txBody>
      </p:sp>
      <p:sp>
        <p:nvSpPr>
          <p:cNvPr id="7" name="Rechteck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8" name="Rechteck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1" name="Rechteck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Tree>
    <p:extLst>
      <p:ext uri="{BB962C8B-B14F-4D97-AF65-F5344CB8AC3E}">
        <p14:creationId xmlns:p14="http://schemas.microsoft.com/office/powerpoint/2010/main" val="140246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1FFADAA-871A-4122-BE81-E195CFF44CF0}" type="datetime1">
              <a:rPr lang="en-US" smtClean="0"/>
              <a:t>11/19/2018</a:t>
            </a:fld>
            <a:endParaRPr lang="en-US" dirty="0"/>
          </a:p>
        </p:txBody>
      </p:sp>
      <p:sp>
        <p:nvSpPr>
          <p:cNvPr id="5" name="Footer Placeholder 4"/>
          <p:cNvSpPr>
            <a:spLocks noGrp="1"/>
          </p:cNvSpPr>
          <p:nvPr>
            <p:ph type="ftr" sz="quarter" idx="11"/>
          </p:nvPr>
        </p:nvSpPr>
        <p:spPr/>
        <p:txBody>
          <a:bodyPr/>
          <a:lstStyle/>
          <a:p>
            <a:r>
              <a:rPr lang="it-IT"/>
              <a:t>Certamen Carolinum 2018 - Tabea Odak</a:t>
            </a:r>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193315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de-DE"/>
              <a:t>Mastertitelformat bearbeiten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AA22B35-9299-47A4-8876-22E2293AD66C}" type="datetime1">
              <a:rPr lang="en-US" smtClean="0"/>
              <a:t>11/19/2018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it-IT"/>
              <a:t>Certamen Carolinum 2018 - Tabea Odak</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pPr/>
              <a:t>‹Nr.›</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62619584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de-DE"/>
              <a:t>Mastertitelformat bearbeiten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AA393E1D-4BA3-47A0-AEB7-B771FDCF2796}" type="datetime1">
              <a:rPr lang="en-US" smtClean="0"/>
              <a:t>11/19/2018</a:t>
            </a:fld>
            <a:endParaRPr lang="en-US" dirty="0"/>
          </a:p>
        </p:txBody>
      </p:sp>
      <p:sp>
        <p:nvSpPr>
          <p:cNvPr id="6" name="Footer Placeholder 5"/>
          <p:cNvSpPr>
            <a:spLocks noGrp="1"/>
          </p:cNvSpPr>
          <p:nvPr>
            <p:ph type="ftr" sz="quarter" idx="11"/>
          </p:nvPr>
        </p:nvSpPr>
        <p:spPr/>
        <p:txBody>
          <a:bodyPr/>
          <a:lstStyle/>
          <a:p>
            <a:r>
              <a:rPr lang="it-IT"/>
              <a:t>Certamen Carolinum 2018 - Tabea Odak</a:t>
            </a:r>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1326052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de-DE"/>
              <a:t>Mastertitelformat bearbeiten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FC5101FA-8641-4996-9164-C1D134F0A650}" type="datetime1">
              <a:rPr lang="en-US" smtClean="0"/>
              <a:t>11/19/2018</a:t>
            </a:fld>
            <a:endParaRPr lang="en-US" dirty="0"/>
          </a:p>
        </p:txBody>
      </p:sp>
      <p:sp>
        <p:nvSpPr>
          <p:cNvPr id="8" name="Footer Placeholder 7"/>
          <p:cNvSpPr>
            <a:spLocks noGrp="1"/>
          </p:cNvSpPr>
          <p:nvPr>
            <p:ph type="ftr" sz="quarter" idx="11"/>
          </p:nvPr>
        </p:nvSpPr>
        <p:spPr/>
        <p:txBody>
          <a:bodyPr/>
          <a:lstStyle/>
          <a:p>
            <a:r>
              <a:rPr lang="it-IT"/>
              <a:t>Certamen Carolinum 2018 - Tabea Odak</a:t>
            </a:r>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1143102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546BFE6B-7A3C-48D2-8C70-182714855290}" type="datetime1">
              <a:rPr lang="en-US" smtClean="0"/>
              <a:t>11/19/2018</a:t>
            </a:fld>
            <a:endParaRPr lang="en-US" dirty="0"/>
          </a:p>
        </p:txBody>
      </p:sp>
      <p:sp>
        <p:nvSpPr>
          <p:cNvPr id="4" name="Footer Placeholder 3"/>
          <p:cNvSpPr>
            <a:spLocks noGrp="1"/>
          </p:cNvSpPr>
          <p:nvPr>
            <p:ph type="ftr" sz="quarter" idx="11"/>
          </p:nvPr>
        </p:nvSpPr>
        <p:spPr/>
        <p:txBody>
          <a:bodyPr/>
          <a:lstStyle/>
          <a:p>
            <a:r>
              <a:rPr lang="it-IT"/>
              <a:t>Certamen Carolinum 2018 - Tabea Odak</a:t>
            </a:r>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109543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32A0C-01FC-4E38-83BB-CA87209C8356}" type="datetime1">
              <a:rPr lang="en-US" smtClean="0"/>
              <a:t>11/19/2018</a:t>
            </a:fld>
            <a:endParaRPr lang="en-US" dirty="0"/>
          </a:p>
        </p:txBody>
      </p:sp>
      <p:sp>
        <p:nvSpPr>
          <p:cNvPr id="3" name="Footer Placeholder 2"/>
          <p:cNvSpPr>
            <a:spLocks noGrp="1"/>
          </p:cNvSpPr>
          <p:nvPr>
            <p:ph type="ftr" sz="quarter" idx="11"/>
          </p:nvPr>
        </p:nvSpPr>
        <p:spPr/>
        <p:txBody>
          <a:bodyPr/>
          <a:lstStyle/>
          <a:p>
            <a:r>
              <a:rPr lang="it-IT"/>
              <a:t>Certamen Carolinum 2018 - Tabea Odak</a:t>
            </a:r>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‹Nr.›</a:t>
            </a:fld>
            <a:endParaRPr lang="en-US" dirty="0"/>
          </a:p>
        </p:txBody>
      </p:sp>
    </p:spTree>
    <p:extLst>
      <p:ext uri="{BB962C8B-B14F-4D97-AF65-F5344CB8AC3E}">
        <p14:creationId xmlns:p14="http://schemas.microsoft.com/office/powerpoint/2010/main" val="4051630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de-DE"/>
              <a:t>Mastertitelformat bearbeiten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6CF189A-FD1C-4341-9F06-37C1C1798DC6}" type="datetime1">
              <a:rPr lang="en-US" smtClean="0"/>
              <a:t>11/19/2018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it-IT"/>
              <a:t>Certamen Carolinum 2018 - Tabea Odak</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‹Nr.›</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05712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de-DE"/>
              <a:t>Mastertitelformat bearbeiten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E62CB49-F3AD-421C-98FC-8F486F2D189F}" type="datetime1">
              <a:rPr lang="en-US" smtClean="0"/>
              <a:t>11/19/2018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it-IT"/>
              <a:t>Certamen Carolinum 2018 - Tabea Odak</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‹Nr.›</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44846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35B86380-E4A6-46FD-A460-BAD6548F20F0}" type="datetime1">
              <a:rPr lang="en-US" smtClean="0"/>
              <a:t>11/19/2018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it-IT"/>
              <a:t>Certamen Carolinum 2018 - Tabea Odak</a:t>
            </a:r>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pPr/>
              <a:t>‹Nr.›</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305901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1.wdp"/><Relationship Id="rId9" Type="http://schemas.microsoft.com/office/2007/relationships/diagramDrawing" Target="../diagrams/drawing3.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7AC3A5A-D407-4628-8A97-E0ED95AA7E6C}"/>
              </a:ext>
            </a:extLst>
          </p:cNvPr>
          <p:cNvSpPr>
            <a:spLocks noGrp="1"/>
          </p:cNvSpPr>
          <p:nvPr>
            <p:ph type="ftr" sz="quarter" idx="11"/>
          </p:nvPr>
        </p:nvSpPr>
        <p:spPr/>
        <p:txBody>
          <a:bodyPr/>
          <a:lstStyle/>
          <a:p>
            <a:r>
              <a:rPr lang="it-IT"/>
              <a:t>Certamen Carolinum 2018 - Tabea Odak</a:t>
            </a:r>
            <a:endParaRPr lang="en-US" dirty="0"/>
          </a:p>
        </p:txBody>
      </p:sp>
      <p:sp>
        <p:nvSpPr>
          <p:cNvPr id="3" name="Foliennummernplatzhalter 2">
            <a:extLst>
              <a:ext uri="{FF2B5EF4-FFF2-40B4-BE49-F238E27FC236}">
                <a16:creationId xmlns:a16="http://schemas.microsoft.com/office/drawing/2014/main" id="{D07FE4AF-3B3E-453F-B6CF-4E68DA74DE37}"/>
              </a:ext>
            </a:extLst>
          </p:cNvPr>
          <p:cNvSpPr>
            <a:spLocks noGrp="1"/>
          </p:cNvSpPr>
          <p:nvPr>
            <p:ph type="sldNum" sz="quarter" idx="12"/>
          </p:nvPr>
        </p:nvSpPr>
        <p:spPr/>
        <p:txBody>
          <a:bodyPr/>
          <a:lstStyle/>
          <a:p>
            <a:fld id="{69E57DC2-970A-4B3E-BB1C-7A09969E49DF}" type="slidenum">
              <a:rPr lang="en-US" smtClean="0"/>
              <a:t>1</a:t>
            </a:fld>
            <a:endParaRPr lang="en-US" dirty="0"/>
          </a:p>
        </p:txBody>
      </p:sp>
    </p:spTree>
    <p:extLst>
      <p:ext uri="{BB962C8B-B14F-4D97-AF65-F5344CB8AC3E}">
        <p14:creationId xmlns:p14="http://schemas.microsoft.com/office/powerpoint/2010/main" val="3373663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246BCF63-0C1C-4F37-B577-8B14574900CD}"/>
              </a:ext>
            </a:extLst>
          </p:cNvPr>
          <p:cNvSpPr>
            <a:spLocks noGrp="1"/>
          </p:cNvSpPr>
          <p:nvPr>
            <p:ph sz="half" idx="2"/>
          </p:nvPr>
        </p:nvSpPr>
        <p:spPr>
          <a:xfrm>
            <a:off x="1371598" y="1364566"/>
            <a:ext cx="5911517" cy="5103690"/>
          </a:xfrm>
          <a:noFill/>
          <a:ln>
            <a:solidFill>
              <a:schemeClr val="accent4"/>
            </a:solidFill>
          </a:ln>
        </p:spPr>
        <p:txBody>
          <a:bodyPr>
            <a:normAutofit/>
          </a:bodyPr>
          <a:lstStyle/>
          <a:p>
            <a:pPr marL="0" indent="0">
              <a:buNone/>
            </a:pPr>
            <a:r>
              <a:rPr lang="de-DE" sz="2100" b="1" dirty="0">
                <a:latin typeface="Calibri" panose="020F0502020204030204" pitchFamily="34" charset="0"/>
              </a:rPr>
              <a:t>b) </a:t>
            </a:r>
            <a:r>
              <a:rPr lang="de-DE" sz="2100" b="1" u="sng" dirty="0">
                <a:latin typeface="Calibri" panose="020F0502020204030204" pitchFamily="34" charset="0"/>
              </a:rPr>
              <a:t>Die Bestrafung</a:t>
            </a:r>
            <a:r>
              <a:rPr lang="de-DE" i="1" dirty="0">
                <a:latin typeface="Calibri" panose="020F0502020204030204" pitchFamily="34" charset="0"/>
              </a:rPr>
              <a:t>, </a:t>
            </a:r>
            <a:r>
              <a:rPr lang="de-DE" sz="1800" b="1" i="1" dirty="0">
                <a:latin typeface="Calibri" panose="020F0502020204030204" pitchFamily="34" charset="0"/>
              </a:rPr>
              <a:t>V. 770-773</a:t>
            </a:r>
          </a:p>
          <a:p>
            <a:pPr marL="0" indent="0">
              <a:lnSpc>
                <a:spcPct val="100000"/>
              </a:lnSpc>
              <a:buNone/>
            </a:pPr>
            <a:r>
              <a:rPr lang="la-Latn" dirty="0">
                <a:latin typeface="Calibri" panose="020F0502020204030204" pitchFamily="34" charset="0"/>
              </a:rPr>
              <a:t>Editus et medio sonus est de robore tali</a:t>
            </a:r>
            <a:r>
              <a:rPr lang="de-DE" dirty="0">
                <a:latin typeface="Calibri" panose="020F0502020204030204" pitchFamily="34" charset="0"/>
              </a:rPr>
              <a:t>s</a:t>
            </a:r>
            <a:r>
              <a:rPr lang="la-Latn" dirty="0">
                <a:latin typeface="Calibri" panose="020F0502020204030204" pitchFamily="34" charset="0"/>
              </a:rPr>
              <a:t>: </a:t>
            </a:r>
          </a:p>
          <a:p>
            <a:pPr marL="0" indent="0">
              <a:lnSpc>
                <a:spcPct val="100000"/>
              </a:lnSpc>
              <a:buNone/>
            </a:pPr>
            <a:r>
              <a:rPr lang="la-Latn" dirty="0">
                <a:latin typeface="Calibri" panose="020F0502020204030204" pitchFamily="34" charset="0"/>
              </a:rPr>
              <a:t>‚Nympha sub hoc ego sum Cereri gratissima ligno, </a:t>
            </a:r>
          </a:p>
          <a:p>
            <a:pPr marL="0" indent="0">
              <a:lnSpc>
                <a:spcPct val="100000"/>
              </a:lnSpc>
              <a:buNone/>
            </a:pPr>
            <a:r>
              <a:rPr lang="la-Latn" dirty="0">
                <a:latin typeface="Calibri" panose="020F0502020204030204" pitchFamily="34" charset="0"/>
              </a:rPr>
              <a:t>quae tibi factorum </a:t>
            </a:r>
            <a:r>
              <a:rPr lang="la-Latn" dirty="0">
                <a:highlight>
                  <a:srgbClr val="FFFF71"/>
                </a:highlight>
                <a:latin typeface="Calibri" panose="020F0502020204030204" pitchFamily="34" charset="0"/>
              </a:rPr>
              <a:t>poenas</a:t>
            </a:r>
            <a:r>
              <a:rPr lang="la-Latn" dirty="0">
                <a:latin typeface="Calibri" panose="020F0502020204030204" pitchFamily="34" charset="0"/>
              </a:rPr>
              <a:t> instare tuorum</a:t>
            </a:r>
          </a:p>
          <a:p>
            <a:pPr marL="0" indent="0">
              <a:lnSpc>
                <a:spcPct val="100000"/>
              </a:lnSpc>
              <a:buNone/>
            </a:pPr>
            <a:r>
              <a:rPr lang="la-Latn" dirty="0">
                <a:latin typeface="Calibri" panose="020F0502020204030204" pitchFamily="34" charset="0"/>
              </a:rPr>
              <a:t>vaticinor moriens, </a:t>
            </a:r>
            <a:r>
              <a:rPr lang="la-Latn" dirty="0">
                <a:solidFill>
                  <a:srgbClr val="FF3300"/>
                </a:solidFill>
                <a:latin typeface="Calibri" panose="020F0502020204030204" pitchFamily="34" charset="0"/>
              </a:rPr>
              <a:t>nostri solacia leti</a:t>
            </a:r>
            <a:r>
              <a:rPr lang="la-Latn" dirty="0">
                <a:latin typeface="Calibri" panose="020F0502020204030204" pitchFamily="34" charset="0"/>
              </a:rPr>
              <a:t>.‘</a:t>
            </a:r>
          </a:p>
          <a:p>
            <a:pPr marL="0" indent="0">
              <a:lnSpc>
                <a:spcPct val="100000"/>
              </a:lnSpc>
              <a:buNone/>
            </a:pPr>
            <a:r>
              <a:rPr lang="de-DE" sz="1800" dirty="0">
                <a:latin typeface="Calibri" panose="020F0502020204030204" pitchFamily="34" charset="0"/>
              </a:rPr>
              <a:t>[…],</a:t>
            </a:r>
            <a:r>
              <a:rPr lang="de-DE" sz="1800" b="1" i="1" dirty="0">
                <a:latin typeface="Calibri" panose="020F0502020204030204" pitchFamily="34" charset="0"/>
              </a:rPr>
              <a:t> V. 782-784 a):</a:t>
            </a:r>
          </a:p>
          <a:p>
            <a:pPr marL="0" indent="0">
              <a:lnSpc>
                <a:spcPct val="100000"/>
              </a:lnSpc>
              <a:buNone/>
            </a:pPr>
            <a:r>
              <a:rPr lang="la-Latn" dirty="0">
                <a:latin typeface="Calibri" panose="020F0502020204030204" pitchFamily="34" charset="0"/>
              </a:rPr>
              <a:t>Moliturque </a:t>
            </a:r>
            <a:r>
              <a:rPr lang="la-Latn" dirty="0">
                <a:highlight>
                  <a:srgbClr val="FFFF71"/>
                </a:highlight>
                <a:latin typeface="Calibri" panose="020F0502020204030204" pitchFamily="34" charset="0"/>
              </a:rPr>
              <a:t>genus poenae miserabile</a:t>
            </a:r>
            <a:r>
              <a:rPr lang="la-Latn" dirty="0">
                <a:latin typeface="Calibri" panose="020F0502020204030204" pitchFamily="34" charset="0"/>
              </a:rPr>
              <a:t>, si non</a:t>
            </a:r>
          </a:p>
          <a:p>
            <a:pPr marL="0" indent="0">
              <a:lnSpc>
                <a:spcPct val="100000"/>
              </a:lnSpc>
              <a:buNone/>
            </a:pPr>
            <a:r>
              <a:rPr lang="la-Latn" dirty="0">
                <a:latin typeface="Calibri" panose="020F0502020204030204" pitchFamily="34" charset="0"/>
              </a:rPr>
              <a:t>ille suis esset nulli miserabilis actis, </a:t>
            </a:r>
          </a:p>
          <a:p>
            <a:pPr marL="0" indent="0">
              <a:lnSpc>
                <a:spcPct val="100000"/>
              </a:lnSpc>
              <a:buNone/>
            </a:pPr>
            <a:r>
              <a:rPr lang="la-Latn" dirty="0">
                <a:highlight>
                  <a:srgbClr val="FFFF71"/>
                </a:highlight>
                <a:latin typeface="Calibri" panose="020F0502020204030204" pitchFamily="34" charset="0"/>
              </a:rPr>
              <a:t>pestifera lacerare </a:t>
            </a:r>
            <a:r>
              <a:rPr lang="la-Latn" dirty="0">
                <a:solidFill>
                  <a:srgbClr val="00B0F0"/>
                </a:solidFill>
                <a:highlight>
                  <a:srgbClr val="FFFF71"/>
                </a:highlight>
                <a:latin typeface="Calibri" panose="020F0502020204030204" pitchFamily="34" charset="0"/>
              </a:rPr>
              <a:t>Fame</a:t>
            </a:r>
            <a:r>
              <a:rPr lang="la-Latn" dirty="0">
                <a:latin typeface="Calibri" panose="020F0502020204030204" pitchFamily="34" charset="0"/>
              </a:rPr>
              <a:t>.</a:t>
            </a:r>
          </a:p>
          <a:p>
            <a:pPr marL="0" indent="0">
              <a:buNone/>
            </a:pPr>
            <a:endParaRPr lang="la-Latn" sz="1600" dirty="0">
              <a:latin typeface="Calibri" panose="020F0502020204030204" pitchFamily="34" charset="0"/>
            </a:endParaRPr>
          </a:p>
        </p:txBody>
      </p:sp>
      <p:sp>
        <p:nvSpPr>
          <p:cNvPr id="6" name="Inhaltsplatzhalter 5">
            <a:extLst>
              <a:ext uri="{FF2B5EF4-FFF2-40B4-BE49-F238E27FC236}">
                <a16:creationId xmlns:a16="http://schemas.microsoft.com/office/drawing/2014/main" id="{6FE38260-297C-4479-8A3B-8D800893AC06}"/>
              </a:ext>
            </a:extLst>
          </p:cNvPr>
          <p:cNvSpPr>
            <a:spLocks noGrp="1"/>
          </p:cNvSpPr>
          <p:nvPr>
            <p:ph sz="quarter" idx="4"/>
          </p:nvPr>
        </p:nvSpPr>
        <p:spPr>
          <a:xfrm>
            <a:off x="7283114" y="1364566"/>
            <a:ext cx="3685883" cy="5103690"/>
          </a:xfrm>
          <a:ln>
            <a:solidFill>
              <a:schemeClr val="accent4">
                <a:lumMod val="60000"/>
                <a:lumOff val="40000"/>
              </a:schemeClr>
            </a:solidFill>
            <a:prstDash val="lgDash"/>
          </a:ln>
        </p:spPr>
        <p:txBody>
          <a:bodyPr>
            <a:normAutofit/>
          </a:bodyPr>
          <a:lstStyle/>
          <a:p>
            <a:pPr marL="0" indent="0">
              <a:buNone/>
            </a:pPr>
            <a:r>
              <a:rPr lang="de-DE" sz="1800" i="1" dirty="0">
                <a:solidFill>
                  <a:schemeClr val="tx1"/>
                </a:solidFill>
                <a:highlight>
                  <a:srgbClr val="FFFF71"/>
                </a:highlight>
              </a:rPr>
              <a:t>Wortfeld der Bestrafung</a:t>
            </a:r>
          </a:p>
          <a:p>
            <a:pPr marL="0" indent="0">
              <a:buNone/>
            </a:pPr>
            <a:r>
              <a:rPr lang="de-DE" sz="1800" i="1" dirty="0">
                <a:solidFill>
                  <a:srgbClr val="FF3300"/>
                </a:solidFill>
              </a:rPr>
              <a:t>Paradoxie </a:t>
            </a:r>
            <a:r>
              <a:rPr lang="de-DE" sz="1800" i="1" dirty="0">
                <a:solidFill>
                  <a:schemeClr val="tx1"/>
                </a:solidFill>
              </a:rPr>
              <a:t>=</a:t>
            </a:r>
            <a:r>
              <a:rPr lang="de-DE" sz="1800" i="1" dirty="0">
                <a:solidFill>
                  <a:srgbClr val="FF3300"/>
                </a:solidFill>
              </a:rPr>
              <a:t> Leid mit Leid vergolten</a:t>
            </a:r>
          </a:p>
          <a:p>
            <a:pPr marL="0" indent="0">
              <a:buNone/>
            </a:pPr>
            <a:r>
              <a:rPr lang="de-DE" sz="1800" i="1" dirty="0">
                <a:solidFill>
                  <a:srgbClr val="00B0F0"/>
                </a:solidFill>
              </a:rPr>
              <a:t>Allegorie</a:t>
            </a:r>
            <a:r>
              <a:rPr lang="de-DE" sz="1800" i="1" dirty="0">
                <a:solidFill>
                  <a:schemeClr val="accent6">
                    <a:lumMod val="75000"/>
                  </a:schemeClr>
                </a:solidFill>
              </a:rPr>
              <a:t> </a:t>
            </a:r>
            <a:r>
              <a:rPr lang="de-DE" sz="1800" i="1" dirty="0">
                <a:solidFill>
                  <a:schemeClr val="tx1"/>
                </a:solidFill>
              </a:rPr>
              <a:t>=</a:t>
            </a:r>
            <a:r>
              <a:rPr lang="de-DE" sz="1800" i="1" dirty="0">
                <a:solidFill>
                  <a:schemeClr val="accent6">
                    <a:lumMod val="75000"/>
                  </a:schemeClr>
                </a:solidFill>
              </a:rPr>
              <a:t> </a:t>
            </a:r>
            <a:r>
              <a:rPr lang="de-DE" sz="1800" i="1" dirty="0">
                <a:solidFill>
                  <a:srgbClr val="00B0F0"/>
                </a:solidFill>
              </a:rPr>
              <a:t>Versinnbildlichung des Hungers</a:t>
            </a:r>
          </a:p>
          <a:p>
            <a:pPr marL="0" indent="0">
              <a:buNone/>
            </a:pPr>
            <a:endParaRPr lang="de-DE" sz="1800" i="1" dirty="0">
              <a:solidFill>
                <a:srgbClr val="FFC000"/>
              </a:solidFill>
            </a:endParaRPr>
          </a:p>
        </p:txBody>
      </p:sp>
      <p:sp>
        <p:nvSpPr>
          <p:cNvPr id="7" name="Fußzeilenplatzhalter 6">
            <a:extLst>
              <a:ext uri="{FF2B5EF4-FFF2-40B4-BE49-F238E27FC236}">
                <a16:creationId xmlns:a16="http://schemas.microsoft.com/office/drawing/2014/main" id="{3856C8A7-FC16-4437-8110-E8F69B49C30A}"/>
              </a:ext>
            </a:extLst>
          </p:cNvPr>
          <p:cNvSpPr>
            <a:spLocks noGrp="1"/>
          </p:cNvSpPr>
          <p:nvPr>
            <p:ph type="ftr" sz="quarter" idx="11"/>
          </p:nvPr>
        </p:nvSpPr>
        <p:spPr/>
        <p:txBody>
          <a:bodyPr/>
          <a:lstStyle/>
          <a:p>
            <a:r>
              <a:rPr lang="it-IT" dirty="0">
                <a:latin typeface="Calibri" panose="020F0502020204030204" pitchFamily="34" charset="0"/>
              </a:rPr>
              <a:t>Certamen Carolinum 2018 - Tabea Odak</a:t>
            </a:r>
            <a:endParaRPr lang="en-US" dirty="0">
              <a:latin typeface="Calibri" panose="020F0502020204030204" pitchFamily="34" charset="0"/>
            </a:endParaRPr>
          </a:p>
        </p:txBody>
      </p:sp>
      <p:sp>
        <p:nvSpPr>
          <p:cNvPr id="8" name="Foliennummernplatzhalter 7">
            <a:extLst>
              <a:ext uri="{FF2B5EF4-FFF2-40B4-BE49-F238E27FC236}">
                <a16:creationId xmlns:a16="http://schemas.microsoft.com/office/drawing/2014/main" id="{E243DAC0-A980-4FA0-B783-3B8C294A9251}"/>
              </a:ext>
            </a:extLst>
          </p:cNvPr>
          <p:cNvSpPr>
            <a:spLocks noGrp="1"/>
          </p:cNvSpPr>
          <p:nvPr>
            <p:ph type="sldNum" sz="quarter" idx="12"/>
          </p:nvPr>
        </p:nvSpPr>
        <p:spPr/>
        <p:txBody>
          <a:bodyPr/>
          <a:lstStyle/>
          <a:p>
            <a:fld id="{69E57DC2-970A-4B3E-BB1C-7A09969E49DF}" type="slidenum">
              <a:rPr lang="en-US" smtClean="0">
                <a:latin typeface="Calibri" panose="020F0502020204030204" pitchFamily="34" charset="0"/>
              </a:rPr>
              <a:t>10</a:t>
            </a:fld>
            <a:endParaRPr lang="en-US" dirty="0">
              <a:latin typeface="Calibri" panose="020F0502020204030204" pitchFamily="34" charset="0"/>
            </a:endParaRPr>
          </a:p>
        </p:txBody>
      </p:sp>
      <p:sp>
        <p:nvSpPr>
          <p:cNvPr id="11" name="Titel 1">
            <a:extLst>
              <a:ext uri="{FF2B5EF4-FFF2-40B4-BE49-F238E27FC236}">
                <a16:creationId xmlns:a16="http://schemas.microsoft.com/office/drawing/2014/main" id="{E6B03BC6-DF9B-438A-83D2-EB9B3C5CBBD6}"/>
              </a:ext>
            </a:extLst>
          </p:cNvPr>
          <p:cNvSpPr txBox="1">
            <a:spLocks/>
          </p:cNvSpPr>
          <p:nvPr/>
        </p:nvSpPr>
        <p:spPr>
          <a:xfrm>
            <a:off x="1367797" y="198454"/>
            <a:ext cx="9601200" cy="974822"/>
          </a:xfrm>
          <a:prstGeom prst="rect">
            <a:avLst/>
          </a:prstGeom>
          <a:solidFill>
            <a:schemeClr val="tx2"/>
          </a:solidFill>
        </p:spPr>
        <p:txBody>
          <a:bodyPr vert="horz" lIns="91440" tIns="45720" rIns="91440" bIns="45720" rtlCol="0" anchor="ctr">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de-DE" sz="3200" dirty="0">
                <a:solidFill>
                  <a:schemeClr val="bg1"/>
                </a:solidFill>
                <a:latin typeface="Calibri" panose="020F0502020204030204" pitchFamily="34" charset="0"/>
                <a:cs typeface="Arial" panose="020B0604020202020204" pitchFamily="34" charset="0"/>
              </a:rPr>
              <a:t>1.2 Sprachlich-stilistische Interpretation </a:t>
            </a:r>
            <a:endParaRPr lang="de-DE" sz="3200" i="1" dirty="0">
              <a:solidFill>
                <a:schemeClr val="bg1"/>
              </a:solidFill>
              <a:latin typeface="Calibri" panose="020F0502020204030204" pitchFamily="34" charset="0"/>
              <a:cs typeface="Arial" panose="020B0604020202020204" pitchFamily="34" charset="0"/>
            </a:endParaRPr>
          </a:p>
        </p:txBody>
      </p:sp>
      <p:pic>
        <p:nvPicPr>
          <p:cNvPr id="13" name="Bildplatzhalter 17">
            <a:extLst>
              <a:ext uri="{FF2B5EF4-FFF2-40B4-BE49-F238E27FC236}">
                <a16:creationId xmlns:a16="http://schemas.microsoft.com/office/drawing/2014/main" id="{0DF84436-DE0E-4DA8-A168-B0B9EDA51654}"/>
              </a:ext>
            </a:extLst>
          </p:cNvPr>
          <p:cNvPicPr>
            <a:picLocks noChangeAspect="1"/>
          </p:cNvPicPr>
          <p:nvPr/>
        </p:nvPicPr>
        <p:blipFill rotWithShape="1">
          <a:blip r:embed="rId2" cstate="screen">
            <a:duotone>
              <a:prstClr val="black"/>
              <a:schemeClr val="accent4">
                <a:tint val="45000"/>
                <a:satMod val="400000"/>
              </a:schemeClr>
            </a:duotone>
            <a:extLst>
              <a:ext uri="{BEBA8EAE-BF5A-486C-A8C5-ECC9F3942E4B}">
                <a14:imgProps xmlns:a14="http://schemas.microsoft.com/office/drawing/2010/main">
                  <a14:imgLayer r:embed="rId3">
                    <a14:imgEffect>
                      <a14:brightnessContrast bright="-26000"/>
                    </a14:imgEffect>
                  </a14:imgLayer>
                </a14:imgProps>
              </a:ext>
              <a:ext uri="{28A0092B-C50C-407E-A947-70E740481C1C}">
                <a14:useLocalDpi xmlns:a14="http://schemas.microsoft.com/office/drawing/2010/main"/>
              </a:ext>
            </a:extLst>
          </a:blip>
          <a:srcRect/>
          <a:stretch/>
        </p:blipFill>
        <p:spPr>
          <a:xfrm>
            <a:off x="10824203" y="198455"/>
            <a:ext cx="144794" cy="974822"/>
          </a:xfrm>
          <a:prstGeom prst="rect">
            <a:avLst/>
          </a:prstGeom>
          <a:ln>
            <a:noFill/>
          </a:ln>
        </p:spPr>
      </p:pic>
    </p:spTree>
    <p:extLst>
      <p:ext uri="{BB962C8B-B14F-4D97-AF65-F5344CB8AC3E}">
        <p14:creationId xmlns:p14="http://schemas.microsoft.com/office/powerpoint/2010/main" val="32434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246BCF63-0C1C-4F37-B577-8B14574900CD}"/>
              </a:ext>
            </a:extLst>
          </p:cNvPr>
          <p:cNvSpPr>
            <a:spLocks noGrp="1"/>
          </p:cNvSpPr>
          <p:nvPr>
            <p:ph sz="half" idx="2"/>
          </p:nvPr>
        </p:nvSpPr>
        <p:spPr>
          <a:xfrm>
            <a:off x="1371598" y="1364566"/>
            <a:ext cx="5911517" cy="5103690"/>
          </a:xfrm>
          <a:noFill/>
          <a:ln>
            <a:solidFill>
              <a:schemeClr val="accent4"/>
            </a:solidFill>
          </a:ln>
        </p:spPr>
        <p:txBody>
          <a:bodyPr>
            <a:normAutofit fontScale="77500" lnSpcReduction="20000"/>
          </a:bodyPr>
          <a:lstStyle/>
          <a:p>
            <a:pPr marL="0" indent="0">
              <a:lnSpc>
                <a:spcPct val="120000"/>
              </a:lnSpc>
              <a:buNone/>
            </a:pPr>
            <a:r>
              <a:rPr lang="de-DE" sz="2700" b="1" dirty="0">
                <a:latin typeface="Calibri" panose="020F0502020204030204" pitchFamily="34" charset="0"/>
              </a:rPr>
              <a:t>c) </a:t>
            </a:r>
            <a:r>
              <a:rPr lang="de-DE" sz="2700" b="1" u="sng" dirty="0">
                <a:latin typeface="Calibri" panose="020F0502020204030204" pitchFamily="34" charset="0"/>
              </a:rPr>
              <a:t>Die Qual</a:t>
            </a:r>
            <a:r>
              <a:rPr lang="de-DE" sz="2300" b="1" i="1" dirty="0">
                <a:latin typeface="Calibri" panose="020F0502020204030204" pitchFamily="34" charset="0"/>
              </a:rPr>
              <a:t>, V. 830-834:</a:t>
            </a:r>
          </a:p>
          <a:p>
            <a:pPr marL="0" indent="0">
              <a:lnSpc>
                <a:spcPct val="120000"/>
              </a:lnSpc>
              <a:buNone/>
            </a:pPr>
            <a:r>
              <a:rPr lang="la-Latn" sz="2600" dirty="0">
                <a:solidFill>
                  <a:schemeClr val="tx1"/>
                </a:solidFill>
                <a:latin typeface="Calibri" panose="020F0502020204030204" pitchFamily="34" charset="0"/>
              </a:rPr>
              <a:t>Nec mora, </a:t>
            </a:r>
            <a:r>
              <a:rPr lang="la-Latn" sz="2600" dirty="0">
                <a:latin typeface="Calibri" panose="020F0502020204030204" pitchFamily="34" charset="0"/>
              </a:rPr>
              <a:t>quod</a:t>
            </a:r>
            <a:r>
              <a:rPr lang="la-Latn" sz="2600" dirty="0">
                <a:solidFill>
                  <a:schemeClr val="tx1"/>
                </a:solidFill>
                <a:latin typeface="Calibri" panose="020F0502020204030204" pitchFamily="34" charset="0"/>
              </a:rPr>
              <a:t> </a:t>
            </a:r>
            <a:r>
              <a:rPr lang="la-Latn" sz="2600" dirty="0">
                <a:solidFill>
                  <a:srgbClr val="0000FF"/>
                </a:solidFill>
                <a:latin typeface="Calibri" panose="020F0502020204030204" pitchFamily="34" charset="0"/>
              </a:rPr>
              <a:t>pontus</a:t>
            </a:r>
            <a:r>
              <a:rPr lang="la-Latn" sz="2600" dirty="0">
                <a:solidFill>
                  <a:schemeClr val="tx1"/>
                </a:solidFill>
                <a:latin typeface="Calibri" panose="020F0502020204030204" pitchFamily="34" charset="0"/>
              </a:rPr>
              <a:t>, </a:t>
            </a:r>
            <a:r>
              <a:rPr lang="la-Latn" sz="2600" dirty="0">
                <a:latin typeface="Calibri" panose="020F0502020204030204" pitchFamily="34" charset="0"/>
              </a:rPr>
              <a:t>quod</a:t>
            </a:r>
            <a:r>
              <a:rPr lang="la-Latn" sz="2600" dirty="0">
                <a:solidFill>
                  <a:schemeClr val="tx1"/>
                </a:solidFill>
                <a:latin typeface="Calibri" panose="020F0502020204030204" pitchFamily="34" charset="0"/>
              </a:rPr>
              <a:t> </a:t>
            </a:r>
            <a:r>
              <a:rPr lang="la-Latn" sz="2600" dirty="0">
                <a:solidFill>
                  <a:srgbClr val="0000FF"/>
                </a:solidFill>
                <a:latin typeface="Calibri" panose="020F0502020204030204" pitchFamily="34" charset="0"/>
              </a:rPr>
              <a:t>terra</a:t>
            </a:r>
            <a:r>
              <a:rPr lang="la-Latn" sz="2600" dirty="0">
                <a:solidFill>
                  <a:schemeClr val="tx1"/>
                </a:solidFill>
                <a:latin typeface="Calibri" panose="020F0502020204030204" pitchFamily="34" charset="0"/>
              </a:rPr>
              <a:t>, </a:t>
            </a:r>
            <a:r>
              <a:rPr lang="la-Latn" sz="2600" dirty="0">
                <a:latin typeface="Calibri" panose="020F0502020204030204" pitchFamily="34" charset="0"/>
              </a:rPr>
              <a:t>quod</a:t>
            </a:r>
            <a:r>
              <a:rPr lang="la-Latn" sz="2600" dirty="0">
                <a:solidFill>
                  <a:schemeClr val="tx1"/>
                </a:solidFill>
                <a:latin typeface="Calibri" panose="020F0502020204030204" pitchFamily="34" charset="0"/>
              </a:rPr>
              <a:t> educat </a:t>
            </a:r>
            <a:r>
              <a:rPr lang="la-Latn" sz="2600" dirty="0">
                <a:solidFill>
                  <a:srgbClr val="0000FF"/>
                </a:solidFill>
                <a:latin typeface="Calibri" panose="020F0502020204030204" pitchFamily="34" charset="0"/>
              </a:rPr>
              <a:t>aër</a:t>
            </a:r>
            <a:r>
              <a:rPr lang="la-Latn" sz="2600" dirty="0">
                <a:solidFill>
                  <a:schemeClr val="tx1"/>
                </a:solidFill>
                <a:latin typeface="Calibri" panose="020F0502020204030204" pitchFamily="34" charset="0"/>
              </a:rPr>
              <a:t>,</a:t>
            </a:r>
          </a:p>
          <a:p>
            <a:pPr marL="0" indent="0">
              <a:lnSpc>
                <a:spcPct val="120000"/>
              </a:lnSpc>
              <a:buNone/>
            </a:pPr>
            <a:r>
              <a:rPr lang="la-Latn" sz="2600" dirty="0">
                <a:highlight>
                  <a:srgbClr val="FF9933"/>
                </a:highlight>
                <a:latin typeface="Calibri" panose="020F0502020204030204" pitchFamily="34" charset="0"/>
              </a:rPr>
              <a:t>poscit</a:t>
            </a:r>
            <a:r>
              <a:rPr lang="la-Latn" sz="2600" dirty="0">
                <a:latin typeface="Calibri" panose="020F0502020204030204" pitchFamily="34" charset="0"/>
              </a:rPr>
              <a:t> et </a:t>
            </a:r>
            <a:r>
              <a:rPr lang="la-Latn" sz="2600" dirty="0">
                <a:solidFill>
                  <a:srgbClr val="FF3300"/>
                </a:solidFill>
                <a:latin typeface="Calibri" panose="020F0502020204030204" pitchFamily="34" charset="0"/>
              </a:rPr>
              <a:t>adpositis queritur ieunia mensis</a:t>
            </a:r>
          </a:p>
          <a:p>
            <a:pPr marL="0" indent="0">
              <a:lnSpc>
                <a:spcPct val="120000"/>
              </a:lnSpc>
              <a:buNone/>
            </a:pPr>
            <a:r>
              <a:rPr lang="la-Latn" sz="2600" dirty="0">
                <a:latin typeface="Calibri" panose="020F0502020204030204" pitchFamily="34" charset="0"/>
              </a:rPr>
              <a:t>inque epulis epulas </a:t>
            </a:r>
            <a:r>
              <a:rPr lang="la-Latn" sz="2600" dirty="0">
                <a:highlight>
                  <a:srgbClr val="FF9933"/>
                </a:highlight>
                <a:latin typeface="Calibri" panose="020F0502020204030204" pitchFamily="34" charset="0"/>
              </a:rPr>
              <a:t>quaerit</a:t>
            </a:r>
            <a:r>
              <a:rPr lang="la-Latn" sz="2600" dirty="0">
                <a:latin typeface="Calibri" panose="020F0502020204030204" pitchFamily="34" charset="0"/>
              </a:rPr>
              <a:t>, quodque urbibus esse</a:t>
            </a:r>
          </a:p>
          <a:p>
            <a:pPr marL="0" indent="0">
              <a:lnSpc>
                <a:spcPct val="120000"/>
              </a:lnSpc>
              <a:buNone/>
            </a:pPr>
            <a:r>
              <a:rPr lang="la-Latn" sz="2600" b="1" dirty="0">
                <a:latin typeface="Calibri" panose="020F0502020204030204" pitchFamily="34" charset="0"/>
              </a:rPr>
              <a:t>quodquĕ sătis </a:t>
            </a:r>
            <a:r>
              <a:rPr lang="la-Latn" sz="2600" dirty="0">
                <a:latin typeface="Calibri" panose="020F0502020204030204" pitchFamily="34" charset="0"/>
              </a:rPr>
              <a:t>pŏtĕrat pŏpŭlo, </a:t>
            </a:r>
            <a:r>
              <a:rPr lang="la-Latn" sz="2600" b="1" dirty="0">
                <a:highlight>
                  <a:srgbClr val="FF9933"/>
                </a:highlight>
                <a:latin typeface="Calibri" panose="020F0502020204030204" pitchFamily="34" charset="0"/>
              </a:rPr>
              <a:t>non suffĭcĭt </a:t>
            </a:r>
            <a:r>
              <a:rPr lang="la-Latn" sz="2600" b="1" dirty="0">
                <a:latin typeface="Calibri" panose="020F0502020204030204" pitchFamily="34" charset="0"/>
              </a:rPr>
              <a:t>unĭ</a:t>
            </a:r>
            <a:r>
              <a:rPr lang="la-Latn" sz="2600" dirty="0">
                <a:latin typeface="Calibri" panose="020F0502020204030204" pitchFamily="34" charset="0"/>
              </a:rPr>
              <a:t>, </a:t>
            </a:r>
          </a:p>
          <a:p>
            <a:pPr marL="0" indent="0">
              <a:lnSpc>
                <a:spcPct val="120000"/>
              </a:lnSpc>
              <a:buNone/>
            </a:pPr>
            <a:r>
              <a:rPr lang="la-Latn" sz="2600" dirty="0">
                <a:solidFill>
                  <a:schemeClr val="tx1"/>
                </a:solidFill>
                <a:highlight>
                  <a:srgbClr val="FF9933"/>
                </a:highlight>
                <a:latin typeface="Calibri" panose="020F0502020204030204" pitchFamily="34" charset="0"/>
              </a:rPr>
              <a:t>plus</a:t>
            </a:r>
            <a:r>
              <a:rPr lang="la-Latn" sz="2600" dirty="0">
                <a:latin typeface="Calibri" panose="020F0502020204030204" pitchFamily="34" charset="0"/>
              </a:rPr>
              <a:t>que </a:t>
            </a:r>
            <a:r>
              <a:rPr lang="de-DE" sz="2600" dirty="0">
                <a:highlight>
                  <a:srgbClr val="FF9933"/>
                </a:highlight>
                <a:latin typeface="Calibri" panose="020F0502020204030204" pitchFamily="34" charset="0"/>
              </a:rPr>
              <a:t>cupit</a:t>
            </a:r>
            <a:r>
              <a:rPr lang="la-Latn" sz="2600" dirty="0">
                <a:latin typeface="Calibri" panose="020F0502020204030204" pitchFamily="34" charset="0"/>
              </a:rPr>
              <a:t>, quo plura suam demittit in alvum.  </a:t>
            </a:r>
          </a:p>
          <a:p>
            <a:pPr marL="0" indent="0">
              <a:lnSpc>
                <a:spcPct val="120000"/>
              </a:lnSpc>
              <a:buNone/>
            </a:pPr>
            <a:r>
              <a:rPr lang="de-DE" sz="2300" dirty="0">
                <a:latin typeface="Calibri" panose="020F0502020204030204" pitchFamily="34" charset="0"/>
              </a:rPr>
              <a:t>[…],</a:t>
            </a:r>
            <a:r>
              <a:rPr lang="de-DE" sz="2300" i="1" dirty="0">
                <a:latin typeface="Calibri" panose="020F0502020204030204" pitchFamily="34" charset="0"/>
              </a:rPr>
              <a:t> </a:t>
            </a:r>
            <a:r>
              <a:rPr lang="de-DE" sz="2300" b="1" i="1" dirty="0">
                <a:latin typeface="Calibri" panose="020F0502020204030204" pitchFamily="34" charset="0"/>
              </a:rPr>
              <a:t>V. 875-878:</a:t>
            </a:r>
          </a:p>
          <a:p>
            <a:pPr marL="0" indent="0">
              <a:lnSpc>
                <a:spcPct val="120000"/>
              </a:lnSpc>
              <a:buNone/>
            </a:pPr>
            <a:r>
              <a:rPr lang="la-Latn" sz="2600" dirty="0">
                <a:latin typeface="Calibri" panose="020F0502020204030204" pitchFamily="34" charset="0"/>
              </a:rPr>
              <a:t>Vis tamen illa mali postquam </a:t>
            </a:r>
            <a:r>
              <a:rPr lang="la-Latn" sz="2600" dirty="0">
                <a:highlight>
                  <a:srgbClr val="FF9933"/>
                </a:highlight>
                <a:latin typeface="Calibri" panose="020F0502020204030204" pitchFamily="34" charset="0"/>
              </a:rPr>
              <a:t>consumpserat</a:t>
            </a:r>
            <a:r>
              <a:rPr lang="la-Latn" sz="2600" dirty="0">
                <a:latin typeface="Calibri" panose="020F0502020204030204" pitchFamily="34" charset="0"/>
              </a:rPr>
              <a:t> omnem</a:t>
            </a:r>
          </a:p>
          <a:p>
            <a:pPr marL="0" indent="0">
              <a:lnSpc>
                <a:spcPct val="120000"/>
              </a:lnSpc>
              <a:buNone/>
            </a:pPr>
            <a:r>
              <a:rPr lang="la-Latn" sz="2600" dirty="0">
                <a:latin typeface="Calibri" panose="020F0502020204030204" pitchFamily="34" charset="0"/>
              </a:rPr>
              <a:t>materiam dederatque gravi nova pabula morbo, </a:t>
            </a:r>
          </a:p>
          <a:p>
            <a:pPr marL="0" indent="0">
              <a:lnSpc>
                <a:spcPct val="120000"/>
              </a:lnSpc>
              <a:buNone/>
            </a:pPr>
            <a:r>
              <a:rPr lang="la-Latn" sz="2600" dirty="0">
                <a:latin typeface="Calibri" panose="020F0502020204030204" pitchFamily="34" charset="0"/>
              </a:rPr>
              <a:t>ipse suos artus lacero divellere morsu</a:t>
            </a:r>
          </a:p>
          <a:p>
            <a:pPr marL="0" indent="0">
              <a:lnSpc>
                <a:spcPct val="120000"/>
              </a:lnSpc>
              <a:buNone/>
            </a:pPr>
            <a:r>
              <a:rPr lang="la-Latn" sz="2600" dirty="0">
                <a:latin typeface="Calibri" panose="020F0502020204030204" pitchFamily="34" charset="0"/>
              </a:rPr>
              <a:t>coepit et infelix </a:t>
            </a:r>
            <a:r>
              <a:rPr lang="la-Latn" sz="2600" dirty="0">
                <a:solidFill>
                  <a:srgbClr val="FF3300"/>
                </a:solidFill>
                <a:latin typeface="Calibri" panose="020F0502020204030204" pitchFamily="34" charset="0"/>
              </a:rPr>
              <a:t>minuendo corpus alebat</a:t>
            </a:r>
            <a:r>
              <a:rPr lang="la-Latn" sz="2600" dirty="0">
                <a:latin typeface="Calibri" panose="020F0502020204030204" pitchFamily="34" charset="0"/>
              </a:rPr>
              <a:t>. </a:t>
            </a:r>
          </a:p>
          <a:p>
            <a:pPr marL="0" indent="0">
              <a:buNone/>
            </a:pPr>
            <a:endParaRPr lang="la-Latn" sz="1600" dirty="0">
              <a:latin typeface="Calibri" panose="020F0502020204030204" pitchFamily="34" charset="0"/>
            </a:endParaRPr>
          </a:p>
        </p:txBody>
      </p:sp>
      <p:sp>
        <p:nvSpPr>
          <p:cNvPr id="7" name="Fußzeilenplatzhalter 6">
            <a:extLst>
              <a:ext uri="{FF2B5EF4-FFF2-40B4-BE49-F238E27FC236}">
                <a16:creationId xmlns:a16="http://schemas.microsoft.com/office/drawing/2014/main" id="{3856C8A7-FC16-4437-8110-E8F69B49C30A}"/>
              </a:ext>
            </a:extLst>
          </p:cNvPr>
          <p:cNvSpPr>
            <a:spLocks noGrp="1"/>
          </p:cNvSpPr>
          <p:nvPr>
            <p:ph type="ftr" sz="quarter" idx="11"/>
          </p:nvPr>
        </p:nvSpPr>
        <p:spPr/>
        <p:txBody>
          <a:bodyPr/>
          <a:lstStyle/>
          <a:p>
            <a:r>
              <a:rPr lang="it-IT" dirty="0">
                <a:latin typeface="Calibri" panose="020F0502020204030204" pitchFamily="34" charset="0"/>
              </a:rPr>
              <a:t>Certamen Carolinum 2018 - Tabea Odak</a:t>
            </a:r>
            <a:endParaRPr lang="en-US" dirty="0">
              <a:latin typeface="Calibri" panose="020F0502020204030204" pitchFamily="34" charset="0"/>
            </a:endParaRPr>
          </a:p>
        </p:txBody>
      </p:sp>
      <p:sp>
        <p:nvSpPr>
          <p:cNvPr id="8" name="Foliennummernplatzhalter 7">
            <a:extLst>
              <a:ext uri="{FF2B5EF4-FFF2-40B4-BE49-F238E27FC236}">
                <a16:creationId xmlns:a16="http://schemas.microsoft.com/office/drawing/2014/main" id="{E243DAC0-A980-4FA0-B783-3B8C294A9251}"/>
              </a:ext>
            </a:extLst>
          </p:cNvPr>
          <p:cNvSpPr>
            <a:spLocks noGrp="1"/>
          </p:cNvSpPr>
          <p:nvPr>
            <p:ph type="sldNum" sz="quarter" idx="12"/>
          </p:nvPr>
        </p:nvSpPr>
        <p:spPr/>
        <p:txBody>
          <a:bodyPr/>
          <a:lstStyle/>
          <a:p>
            <a:fld id="{69E57DC2-970A-4B3E-BB1C-7A09969E49DF}" type="slidenum">
              <a:rPr lang="en-US" smtClean="0">
                <a:latin typeface="Calibri" panose="020F0502020204030204" pitchFamily="34" charset="0"/>
              </a:rPr>
              <a:t>11</a:t>
            </a:fld>
            <a:endParaRPr lang="en-US" dirty="0">
              <a:latin typeface="Calibri" panose="020F0502020204030204" pitchFamily="34" charset="0"/>
            </a:endParaRPr>
          </a:p>
        </p:txBody>
      </p:sp>
      <p:sp>
        <p:nvSpPr>
          <p:cNvPr id="9" name="Inhaltsplatzhalter 5">
            <a:extLst>
              <a:ext uri="{FF2B5EF4-FFF2-40B4-BE49-F238E27FC236}">
                <a16:creationId xmlns:a16="http://schemas.microsoft.com/office/drawing/2014/main" id="{FBB8D958-744A-4EC4-96E1-144F70A647AE}"/>
              </a:ext>
            </a:extLst>
          </p:cNvPr>
          <p:cNvSpPr txBox="1">
            <a:spLocks/>
          </p:cNvSpPr>
          <p:nvPr/>
        </p:nvSpPr>
        <p:spPr>
          <a:xfrm>
            <a:off x="7283114" y="1364566"/>
            <a:ext cx="3685883" cy="5103690"/>
          </a:xfrm>
          <a:prstGeom prst="rect">
            <a:avLst/>
          </a:prstGeom>
          <a:ln>
            <a:solidFill>
              <a:schemeClr val="accent4">
                <a:lumMod val="60000"/>
                <a:lumOff val="40000"/>
              </a:schemeClr>
            </a:solidFill>
            <a:prstDash val="lgDash"/>
          </a:ln>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Font typeface="Franklin Gothic Book" panose="020B0503020102020204" pitchFamily="34" charset="0"/>
              <a:buNone/>
            </a:pPr>
            <a:r>
              <a:rPr lang="de-DE" sz="1800" i="1" dirty="0">
                <a:solidFill>
                  <a:schemeClr val="tx1"/>
                </a:solidFill>
                <a:highlight>
                  <a:srgbClr val="FF9933"/>
                </a:highlight>
              </a:rPr>
              <a:t>Wortfeld des Verlangens/der Unersättlichkeit</a:t>
            </a:r>
          </a:p>
          <a:p>
            <a:pPr marL="0" indent="0">
              <a:buFont typeface="Franklin Gothic Book" panose="020B0503020102020204" pitchFamily="34" charset="0"/>
              <a:buNone/>
            </a:pPr>
            <a:r>
              <a:rPr lang="de-DE" sz="1800" i="1" dirty="0">
                <a:solidFill>
                  <a:srgbClr val="0000FF"/>
                </a:solidFill>
              </a:rPr>
              <a:t>Klimax </a:t>
            </a:r>
            <a:r>
              <a:rPr lang="de-DE" sz="1800" i="1" dirty="0">
                <a:solidFill>
                  <a:schemeClr val="tx1"/>
                </a:solidFill>
              </a:rPr>
              <a:t>=</a:t>
            </a:r>
            <a:r>
              <a:rPr lang="de-DE" sz="1800" i="1" dirty="0">
                <a:solidFill>
                  <a:srgbClr val="0000FF"/>
                </a:solidFill>
              </a:rPr>
              <a:t> kosmische Dimension</a:t>
            </a:r>
          </a:p>
          <a:p>
            <a:pPr marL="0" indent="0">
              <a:buFont typeface="Franklin Gothic Book" panose="020B0503020102020204" pitchFamily="34" charset="0"/>
              <a:buNone/>
            </a:pPr>
            <a:r>
              <a:rPr lang="de-DE" sz="1800" i="1" dirty="0">
                <a:solidFill>
                  <a:srgbClr val="FF3300"/>
                </a:solidFill>
              </a:rPr>
              <a:t>Paradoxie </a:t>
            </a:r>
            <a:r>
              <a:rPr lang="de-DE" sz="1800" i="1" dirty="0">
                <a:solidFill>
                  <a:schemeClr val="tx1"/>
                </a:solidFill>
              </a:rPr>
              <a:t>= „</a:t>
            </a:r>
            <a:r>
              <a:rPr lang="de-DE" sz="1800" i="1" dirty="0">
                <a:solidFill>
                  <a:srgbClr val="FF3300"/>
                </a:solidFill>
              </a:rPr>
              <a:t>je mehr</a:t>
            </a:r>
            <a:r>
              <a:rPr lang="de-DE" sz="1800" i="1" dirty="0">
                <a:solidFill>
                  <a:schemeClr val="tx1"/>
                </a:solidFill>
              </a:rPr>
              <a:t>,</a:t>
            </a:r>
            <a:r>
              <a:rPr lang="de-DE" sz="1800" i="1" dirty="0">
                <a:solidFill>
                  <a:srgbClr val="FF3300"/>
                </a:solidFill>
              </a:rPr>
              <a:t> desto weniger</a:t>
            </a:r>
            <a:r>
              <a:rPr lang="de-DE" sz="1800" i="1" dirty="0">
                <a:solidFill>
                  <a:schemeClr val="tx1"/>
                </a:solidFill>
              </a:rPr>
              <a:t>“</a:t>
            </a:r>
          </a:p>
          <a:p>
            <a:pPr marL="0" indent="0">
              <a:buNone/>
            </a:pPr>
            <a:r>
              <a:rPr lang="de-DE" sz="1800" b="1" i="1" dirty="0">
                <a:solidFill>
                  <a:schemeClr val="tx1"/>
                </a:solidFill>
              </a:rPr>
              <a:t>Besonderheit der Metrik:                 </a:t>
            </a:r>
            <a:r>
              <a:rPr lang="de-DE" sz="1800" b="1" i="1" dirty="0">
                <a:solidFill>
                  <a:srgbClr val="FF0000"/>
                </a:solidFill>
              </a:rPr>
              <a:t>Trithe</a:t>
            </a:r>
            <a:r>
              <a:rPr lang="de-DE" sz="1800" i="1" dirty="0">
                <a:solidFill>
                  <a:schemeClr val="tx1"/>
                </a:solidFill>
              </a:rPr>
              <a:t>-, </a:t>
            </a:r>
            <a:r>
              <a:rPr lang="de-DE" sz="1800" b="1" i="1" dirty="0">
                <a:solidFill>
                  <a:srgbClr val="FF0000"/>
                </a:solidFill>
              </a:rPr>
              <a:t>Penthe</a:t>
            </a:r>
            <a:r>
              <a:rPr lang="de-DE" sz="1800" i="1" dirty="0">
                <a:solidFill>
                  <a:schemeClr val="tx1"/>
                </a:solidFill>
              </a:rPr>
              <a:t>-</a:t>
            </a:r>
            <a:r>
              <a:rPr lang="de-DE" sz="1800" b="1" i="1" dirty="0">
                <a:solidFill>
                  <a:srgbClr val="FF0000"/>
                </a:solidFill>
              </a:rPr>
              <a:t> und Hephthemimeres formen Sentenz</a:t>
            </a:r>
            <a:r>
              <a:rPr lang="de-DE" sz="1800" i="1" dirty="0">
                <a:solidFill>
                  <a:schemeClr val="tx1"/>
                </a:solidFill>
              </a:rPr>
              <a:t>:</a:t>
            </a:r>
            <a:r>
              <a:rPr lang="de-DE" sz="1800" i="1" dirty="0">
                <a:solidFill>
                  <a:srgbClr val="FF3300"/>
                </a:solidFill>
              </a:rPr>
              <a:t> </a:t>
            </a:r>
            <a:r>
              <a:rPr lang="de-DE" sz="1800" b="1" i="1" dirty="0">
                <a:solidFill>
                  <a:srgbClr val="FF3300"/>
                </a:solidFill>
              </a:rPr>
              <a:t>                                  </a:t>
            </a:r>
            <a:r>
              <a:rPr lang="de-DE" sz="1800" b="1" i="1" dirty="0">
                <a:solidFill>
                  <a:schemeClr val="tx1"/>
                </a:solidFill>
              </a:rPr>
              <a:t>quodque </a:t>
            </a:r>
            <a:r>
              <a:rPr lang="de-DE" sz="1800" b="1" i="1" dirty="0" err="1">
                <a:solidFill>
                  <a:schemeClr val="tx1"/>
                </a:solidFill>
              </a:rPr>
              <a:t>satis</a:t>
            </a:r>
            <a:r>
              <a:rPr lang="de-DE" sz="1800" b="1" i="1" dirty="0">
                <a:solidFill>
                  <a:schemeClr val="tx1"/>
                </a:solidFill>
              </a:rPr>
              <a:t> </a:t>
            </a:r>
            <a:r>
              <a:rPr lang="de-DE" sz="1800" i="1" dirty="0">
                <a:solidFill>
                  <a:schemeClr val="tx1"/>
                </a:solidFill>
              </a:rPr>
              <a:t>[…],</a:t>
            </a:r>
            <a:r>
              <a:rPr lang="de-DE" sz="1800" b="1" i="1" dirty="0">
                <a:solidFill>
                  <a:schemeClr val="tx1"/>
                </a:solidFill>
              </a:rPr>
              <a:t> non </a:t>
            </a:r>
            <a:r>
              <a:rPr lang="de-DE" sz="1800" b="1" i="1" dirty="0" err="1">
                <a:solidFill>
                  <a:schemeClr val="tx1"/>
                </a:solidFill>
              </a:rPr>
              <a:t>sufficit</a:t>
            </a:r>
            <a:r>
              <a:rPr lang="de-DE" sz="1800" b="1" i="1" dirty="0">
                <a:solidFill>
                  <a:schemeClr val="tx1"/>
                </a:solidFill>
              </a:rPr>
              <a:t> uni</a:t>
            </a:r>
            <a:endParaRPr lang="de-DE" sz="1800" i="1" dirty="0">
              <a:solidFill>
                <a:srgbClr val="FF0000"/>
              </a:solidFill>
            </a:endParaRPr>
          </a:p>
        </p:txBody>
      </p:sp>
      <p:sp>
        <p:nvSpPr>
          <p:cNvPr id="12" name="Titel 1">
            <a:extLst>
              <a:ext uri="{FF2B5EF4-FFF2-40B4-BE49-F238E27FC236}">
                <a16:creationId xmlns:a16="http://schemas.microsoft.com/office/drawing/2014/main" id="{15FB5294-3BC1-42E8-AEBF-346B95F3280F}"/>
              </a:ext>
            </a:extLst>
          </p:cNvPr>
          <p:cNvSpPr txBox="1">
            <a:spLocks/>
          </p:cNvSpPr>
          <p:nvPr/>
        </p:nvSpPr>
        <p:spPr>
          <a:xfrm>
            <a:off x="1367797" y="198454"/>
            <a:ext cx="9601200" cy="974822"/>
          </a:xfrm>
          <a:prstGeom prst="rect">
            <a:avLst/>
          </a:prstGeom>
          <a:solidFill>
            <a:schemeClr val="tx2"/>
          </a:solidFill>
        </p:spPr>
        <p:txBody>
          <a:bodyPr vert="horz" lIns="91440" tIns="45720" rIns="91440" bIns="45720" rtlCol="0" anchor="ctr">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de-DE" sz="3200" dirty="0">
                <a:solidFill>
                  <a:schemeClr val="bg1"/>
                </a:solidFill>
                <a:latin typeface="Calibri" panose="020F0502020204030204" pitchFamily="34" charset="0"/>
                <a:cs typeface="Arial" panose="020B0604020202020204" pitchFamily="34" charset="0"/>
              </a:rPr>
              <a:t>1.2 Sprachlich-stilistische Interpretation </a:t>
            </a:r>
            <a:endParaRPr lang="de-DE" sz="3200" i="1" dirty="0">
              <a:solidFill>
                <a:schemeClr val="bg1"/>
              </a:solidFill>
              <a:latin typeface="Calibri" panose="020F0502020204030204" pitchFamily="34" charset="0"/>
              <a:cs typeface="Arial" panose="020B0604020202020204" pitchFamily="34" charset="0"/>
            </a:endParaRPr>
          </a:p>
        </p:txBody>
      </p:sp>
      <p:pic>
        <p:nvPicPr>
          <p:cNvPr id="14" name="Bildplatzhalter 17">
            <a:extLst>
              <a:ext uri="{FF2B5EF4-FFF2-40B4-BE49-F238E27FC236}">
                <a16:creationId xmlns:a16="http://schemas.microsoft.com/office/drawing/2014/main" id="{CA20CDA6-AE30-487D-A87B-61CAFDCB539D}"/>
              </a:ext>
            </a:extLst>
          </p:cNvPr>
          <p:cNvPicPr>
            <a:picLocks noChangeAspect="1"/>
          </p:cNvPicPr>
          <p:nvPr/>
        </p:nvPicPr>
        <p:blipFill rotWithShape="1">
          <a:blip r:embed="rId2" cstate="screen">
            <a:duotone>
              <a:prstClr val="black"/>
              <a:schemeClr val="accent4">
                <a:tint val="45000"/>
                <a:satMod val="400000"/>
              </a:schemeClr>
            </a:duotone>
            <a:extLst>
              <a:ext uri="{BEBA8EAE-BF5A-486C-A8C5-ECC9F3942E4B}">
                <a14:imgProps xmlns:a14="http://schemas.microsoft.com/office/drawing/2010/main">
                  <a14:imgLayer r:embed="rId3">
                    <a14:imgEffect>
                      <a14:brightnessContrast bright="-26000"/>
                    </a14:imgEffect>
                  </a14:imgLayer>
                </a14:imgProps>
              </a:ext>
              <a:ext uri="{28A0092B-C50C-407E-A947-70E740481C1C}">
                <a14:useLocalDpi xmlns:a14="http://schemas.microsoft.com/office/drawing/2010/main"/>
              </a:ext>
            </a:extLst>
          </a:blip>
          <a:srcRect/>
          <a:stretch/>
        </p:blipFill>
        <p:spPr>
          <a:xfrm>
            <a:off x="10824203" y="198455"/>
            <a:ext cx="144794" cy="974822"/>
          </a:xfrm>
          <a:prstGeom prst="rect">
            <a:avLst/>
          </a:prstGeom>
          <a:ln>
            <a:noFill/>
          </a:ln>
        </p:spPr>
      </p:pic>
      <p:cxnSp>
        <p:nvCxnSpPr>
          <p:cNvPr id="16" name="Gerader Verbinder 15">
            <a:extLst>
              <a:ext uri="{FF2B5EF4-FFF2-40B4-BE49-F238E27FC236}">
                <a16:creationId xmlns:a16="http://schemas.microsoft.com/office/drawing/2014/main" id="{1756EEEB-1E5F-4EBC-B89D-3C5B9CC91D01}"/>
              </a:ext>
            </a:extLst>
          </p:cNvPr>
          <p:cNvCxnSpPr/>
          <p:nvPr/>
        </p:nvCxnSpPr>
        <p:spPr>
          <a:xfrm>
            <a:off x="1588168" y="3304674"/>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74F52D27-D341-496E-8B8E-4DCD6E6703E1}"/>
              </a:ext>
            </a:extLst>
          </p:cNvPr>
          <p:cNvCxnSpPr>
            <a:cxnSpLocks/>
          </p:cNvCxnSpPr>
          <p:nvPr/>
        </p:nvCxnSpPr>
        <p:spPr>
          <a:xfrm>
            <a:off x="2741164" y="3296653"/>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4DEA70BD-7D88-4141-B5CE-B9C6D63ACAC3}"/>
              </a:ext>
            </a:extLst>
          </p:cNvPr>
          <p:cNvCxnSpPr>
            <a:cxnSpLocks/>
          </p:cNvCxnSpPr>
          <p:nvPr/>
        </p:nvCxnSpPr>
        <p:spPr>
          <a:xfrm>
            <a:off x="3513221" y="3300664"/>
            <a:ext cx="2085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DDB184CB-89C0-4D2E-BC9A-40F7DD4DD6B7}"/>
              </a:ext>
            </a:extLst>
          </p:cNvPr>
          <p:cNvCxnSpPr>
            <a:cxnSpLocks/>
          </p:cNvCxnSpPr>
          <p:nvPr/>
        </p:nvCxnSpPr>
        <p:spPr>
          <a:xfrm>
            <a:off x="4750866" y="3300666"/>
            <a:ext cx="22058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2779B7CA-BB1E-40C1-B8DD-4E324C7CA1AD}"/>
              </a:ext>
            </a:extLst>
          </p:cNvPr>
          <p:cNvCxnSpPr>
            <a:cxnSpLocks/>
          </p:cNvCxnSpPr>
          <p:nvPr/>
        </p:nvCxnSpPr>
        <p:spPr>
          <a:xfrm>
            <a:off x="5143896" y="3308688"/>
            <a:ext cx="22058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C630BE7B-CF6B-439A-B723-26F95B002EF0}"/>
              </a:ext>
            </a:extLst>
          </p:cNvPr>
          <p:cNvCxnSpPr>
            <a:cxnSpLocks/>
          </p:cNvCxnSpPr>
          <p:nvPr/>
        </p:nvCxnSpPr>
        <p:spPr>
          <a:xfrm>
            <a:off x="5901089" y="3300668"/>
            <a:ext cx="14437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8E7FEF28-B22B-48AD-AD6B-73D35BA7EE7E}"/>
              </a:ext>
            </a:extLst>
          </p:cNvPr>
          <p:cNvCxnSpPr>
            <a:cxnSpLocks/>
          </p:cNvCxnSpPr>
          <p:nvPr/>
        </p:nvCxnSpPr>
        <p:spPr>
          <a:xfrm>
            <a:off x="4415958" y="3304675"/>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CAB6D224-4776-40DF-947B-7B6B2687F421}"/>
              </a:ext>
            </a:extLst>
          </p:cNvPr>
          <p:cNvCxnSpPr>
            <a:cxnSpLocks/>
          </p:cNvCxnSpPr>
          <p:nvPr/>
        </p:nvCxnSpPr>
        <p:spPr>
          <a:xfrm>
            <a:off x="2979882" y="3188372"/>
            <a:ext cx="0" cy="4371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8FE1F9CD-80C2-4994-8B23-CBC832DE4EF6}"/>
              </a:ext>
            </a:extLst>
          </p:cNvPr>
          <p:cNvCxnSpPr>
            <a:cxnSpLocks/>
          </p:cNvCxnSpPr>
          <p:nvPr/>
        </p:nvCxnSpPr>
        <p:spPr>
          <a:xfrm>
            <a:off x="3791981" y="3196394"/>
            <a:ext cx="0" cy="4371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4265114D-F462-4C04-98C5-7568AD32227F}"/>
              </a:ext>
            </a:extLst>
          </p:cNvPr>
          <p:cNvCxnSpPr>
            <a:cxnSpLocks/>
          </p:cNvCxnSpPr>
          <p:nvPr/>
        </p:nvCxnSpPr>
        <p:spPr>
          <a:xfrm>
            <a:off x="4631907" y="3210427"/>
            <a:ext cx="0" cy="4371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399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F654C13-0248-4854-8921-BBAAB576B1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2591946-AC0F-4C78-9BF4-153E4B4DD5E7}"/>
              </a:ext>
            </a:extLst>
          </p:cNvPr>
          <p:cNvSpPr>
            <a:spLocks noGrp="1"/>
          </p:cNvSpPr>
          <p:nvPr>
            <p:ph type="title"/>
          </p:nvPr>
        </p:nvSpPr>
        <p:spPr>
          <a:xfrm>
            <a:off x="1371600" y="503767"/>
            <a:ext cx="9380334" cy="941664"/>
          </a:xfrm>
        </p:spPr>
        <p:txBody>
          <a:bodyPr anchor="b">
            <a:normAutofit fontScale="90000"/>
          </a:bodyPr>
          <a:lstStyle/>
          <a:p>
            <a:pPr algn="r"/>
            <a:r>
              <a:rPr lang="de-DE" sz="3200" dirty="0"/>
              <a:t>2. Moralische Ansätze der Metamorphose – </a:t>
            </a:r>
            <a:br>
              <a:rPr lang="de-DE" sz="3200" dirty="0"/>
            </a:br>
            <a:r>
              <a:rPr lang="de-DE" sz="3200" dirty="0"/>
              <a:t>antike und moderne Hybris</a:t>
            </a:r>
            <a:endParaRPr lang="en-US" sz="3200" dirty="0"/>
          </a:p>
        </p:txBody>
      </p:sp>
      <p:sp>
        <p:nvSpPr>
          <p:cNvPr id="12" name="Freeform: Shape 11">
            <a:extLst>
              <a:ext uri="{FF2B5EF4-FFF2-40B4-BE49-F238E27FC236}">
                <a16:creationId xmlns:a16="http://schemas.microsoft.com/office/drawing/2014/main" id="{7A2D0DFB-0ABC-4D3D-805B-25F891996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95024" y="864066"/>
            <a:ext cx="774003" cy="774158"/>
          </a:xfrm>
          <a:custGeom>
            <a:avLst/>
            <a:gdLst>
              <a:gd name="connsiteX0" fmla="*/ 2869239 w 3275013"/>
              <a:gd name="connsiteY0" fmla="*/ 0 h 3275670"/>
              <a:gd name="connsiteX1" fmla="*/ 3275013 w 3275013"/>
              <a:gd name="connsiteY1" fmla="*/ 0 h 3275670"/>
              <a:gd name="connsiteX2" fmla="*/ 3275013 w 3275013"/>
              <a:gd name="connsiteY2" fmla="*/ 3275670 h 3275670"/>
              <a:gd name="connsiteX3" fmla="*/ 0 w 3275013"/>
              <a:gd name="connsiteY3" fmla="*/ 3275670 h 3275670"/>
              <a:gd name="connsiteX4" fmla="*/ 0 w 3275013"/>
              <a:gd name="connsiteY4" fmla="*/ 2890368 h 3275670"/>
              <a:gd name="connsiteX5" fmla="*/ 2869239 w 3275013"/>
              <a:gd name="connsiteY5" fmla="*/ 2890809 h 327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013" h="3275670">
                <a:moveTo>
                  <a:pt x="2869239" y="0"/>
                </a:moveTo>
                <a:lnTo>
                  <a:pt x="3275013" y="0"/>
                </a:lnTo>
                <a:lnTo>
                  <a:pt x="3275013" y="3275670"/>
                </a:lnTo>
                <a:lnTo>
                  <a:pt x="0" y="3275670"/>
                </a:lnTo>
                <a:lnTo>
                  <a:pt x="0" y="2890368"/>
                </a:lnTo>
                <a:lnTo>
                  <a:pt x="2869239" y="2890809"/>
                </a:lnTo>
                <a:close/>
              </a:path>
            </a:pathLst>
          </a:custGeom>
          <a:solidFill>
            <a:schemeClr val="tx2"/>
          </a:solidFill>
          <a:ln w="0">
            <a:noFill/>
            <a:prstDash val="solid"/>
            <a:round/>
            <a:headEnd/>
            <a:tailEnd/>
          </a:ln>
        </p:spPr>
      </p:sp>
      <p:sp>
        <p:nvSpPr>
          <p:cNvPr id="14" name="Rectangle 13">
            <a:extLst>
              <a:ext uri="{FF2B5EF4-FFF2-40B4-BE49-F238E27FC236}">
                <a16:creationId xmlns:a16="http://schemas.microsoft.com/office/drawing/2014/main" id="{1BB3FB55-6158-4274-9A35-F48A2197AD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Fußzeilenplatzhalter 3">
            <a:extLst>
              <a:ext uri="{FF2B5EF4-FFF2-40B4-BE49-F238E27FC236}">
                <a16:creationId xmlns:a16="http://schemas.microsoft.com/office/drawing/2014/main" id="{429D74C8-A0F9-46E0-967A-6A1FD34FCE13}"/>
              </a:ext>
            </a:extLst>
          </p:cNvPr>
          <p:cNvSpPr>
            <a:spLocks noGrp="1"/>
          </p:cNvSpPr>
          <p:nvPr>
            <p:ph type="ftr" sz="quarter" idx="11"/>
          </p:nvPr>
        </p:nvSpPr>
        <p:spPr>
          <a:xfrm>
            <a:off x="2893564" y="6453386"/>
            <a:ext cx="6280830" cy="404614"/>
          </a:xfrm>
        </p:spPr>
        <p:txBody>
          <a:bodyPr>
            <a:normAutofit/>
          </a:bodyPr>
          <a:lstStyle/>
          <a:p>
            <a:pPr>
              <a:spcAft>
                <a:spcPts val="600"/>
              </a:spcAft>
            </a:pPr>
            <a:r>
              <a:rPr lang="it-IT">
                <a:solidFill>
                  <a:srgbClr val="191B0E"/>
                </a:solidFill>
              </a:rPr>
              <a:t>Certamen Carolinum 2018 - Tabea Odak</a:t>
            </a:r>
            <a:endParaRPr lang="en-US">
              <a:solidFill>
                <a:srgbClr val="191B0E"/>
              </a:solidFill>
            </a:endParaRPr>
          </a:p>
        </p:txBody>
      </p:sp>
      <p:sp>
        <p:nvSpPr>
          <p:cNvPr id="5" name="Foliennummernplatzhalter 4">
            <a:extLst>
              <a:ext uri="{FF2B5EF4-FFF2-40B4-BE49-F238E27FC236}">
                <a16:creationId xmlns:a16="http://schemas.microsoft.com/office/drawing/2014/main" id="{26ECC1C6-95A7-46A3-8A53-BBCD40CA9814}"/>
              </a:ext>
            </a:extLst>
          </p:cNvPr>
          <p:cNvSpPr>
            <a:spLocks noGrp="1"/>
          </p:cNvSpPr>
          <p:nvPr>
            <p:ph type="sldNum" sz="quarter" idx="12"/>
          </p:nvPr>
        </p:nvSpPr>
        <p:spPr>
          <a:xfrm>
            <a:off x="9472736" y="6453386"/>
            <a:ext cx="1596292" cy="404614"/>
          </a:xfrm>
        </p:spPr>
        <p:txBody>
          <a:bodyPr>
            <a:normAutofit/>
          </a:bodyPr>
          <a:lstStyle/>
          <a:p>
            <a:pPr>
              <a:spcAft>
                <a:spcPts val="600"/>
              </a:spcAft>
            </a:pPr>
            <a:fld id="{69E57DC2-970A-4B3E-BB1C-7A09969E49DF}" type="slidenum">
              <a:rPr lang="en-US">
                <a:solidFill>
                  <a:srgbClr val="191B0E"/>
                </a:solidFill>
              </a:rPr>
              <a:pPr>
                <a:spcAft>
                  <a:spcPts val="600"/>
                </a:spcAft>
              </a:pPr>
              <a:t>12</a:t>
            </a:fld>
            <a:endParaRPr lang="en-US">
              <a:solidFill>
                <a:srgbClr val="191B0E"/>
              </a:solidFill>
            </a:endParaRPr>
          </a:p>
        </p:txBody>
      </p:sp>
    </p:spTree>
    <p:extLst>
      <p:ext uri="{BB962C8B-B14F-4D97-AF65-F5344CB8AC3E}">
        <p14:creationId xmlns:p14="http://schemas.microsoft.com/office/powerpoint/2010/main" val="580210411"/>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EB5C5B9E-E5D2-427C-96A7-68A4D32B637D}"/>
              </a:ext>
            </a:extLst>
          </p:cNvPr>
          <p:cNvSpPr>
            <a:spLocks noGrp="1"/>
          </p:cNvSpPr>
          <p:nvPr>
            <p:ph type="ftr" sz="quarter" idx="11"/>
          </p:nvPr>
        </p:nvSpPr>
        <p:spPr>
          <a:xfrm>
            <a:off x="2893564" y="6453386"/>
            <a:ext cx="6280830" cy="404614"/>
          </a:xfrm>
        </p:spPr>
        <p:txBody>
          <a:bodyPr/>
          <a:lstStyle/>
          <a:p>
            <a:r>
              <a:rPr lang="it-IT"/>
              <a:t>Certamen Carolinum 2018 - Tabea Odak</a:t>
            </a:r>
            <a:endParaRPr lang="en-US" dirty="0"/>
          </a:p>
        </p:txBody>
      </p:sp>
      <p:sp>
        <p:nvSpPr>
          <p:cNvPr id="5" name="Foliennummernplatzhalter 4">
            <a:extLst>
              <a:ext uri="{FF2B5EF4-FFF2-40B4-BE49-F238E27FC236}">
                <a16:creationId xmlns:a16="http://schemas.microsoft.com/office/drawing/2014/main" id="{8C4A5EA9-2790-4B64-9486-C9D863D83627}"/>
              </a:ext>
            </a:extLst>
          </p:cNvPr>
          <p:cNvSpPr>
            <a:spLocks noGrp="1"/>
          </p:cNvSpPr>
          <p:nvPr>
            <p:ph type="sldNum" sz="quarter" idx="12"/>
          </p:nvPr>
        </p:nvSpPr>
        <p:spPr>
          <a:xfrm>
            <a:off x="9472736" y="6453386"/>
            <a:ext cx="1596292" cy="404614"/>
          </a:xfrm>
        </p:spPr>
        <p:txBody>
          <a:bodyPr/>
          <a:lstStyle/>
          <a:p>
            <a:fld id="{69E57DC2-970A-4B3E-BB1C-7A09969E49DF}" type="slidenum">
              <a:rPr lang="en-US" smtClean="0"/>
              <a:t>13</a:t>
            </a:fld>
            <a:endParaRPr lang="en-US" dirty="0"/>
          </a:p>
        </p:txBody>
      </p:sp>
      <p:graphicFrame>
        <p:nvGraphicFramePr>
          <p:cNvPr id="6" name="Diagramm 5">
            <a:extLst>
              <a:ext uri="{FF2B5EF4-FFF2-40B4-BE49-F238E27FC236}">
                <a16:creationId xmlns:a16="http://schemas.microsoft.com/office/drawing/2014/main" id="{AD076302-3395-489D-973E-A38663200143}"/>
              </a:ext>
            </a:extLst>
          </p:cNvPr>
          <p:cNvGraphicFramePr/>
          <p:nvPr>
            <p:extLst>
              <p:ext uri="{D42A27DB-BD31-4B8C-83A1-F6EECF244321}">
                <p14:modId xmlns:p14="http://schemas.microsoft.com/office/powerpoint/2010/main" val="3875673283"/>
              </p:ext>
            </p:extLst>
          </p:nvPr>
        </p:nvGraphicFramePr>
        <p:xfrm>
          <a:off x="2523006" y="1773675"/>
          <a:ext cx="5794520" cy="4322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feld 6">
            <a:extLst>
              <a:ext uri="{FF2B5EF4-FFF2-40B4-BE49-F238E27FC236}">
                <a16:creationId xmlns:a16="http://schemas.microsoft.com/office/drawing/2014/main" id="{B3DE4299-B7FC-4BE6-AAC2-C977E69474ED}"/>
              </a:ext>
            </a:extLst>
          </p:cNvPr>
          <p:cNvSpPr txBox="1"/>
          <p:nvPr/>
        </p:nvSpPr>
        <p:spPr>
          <a:xfrm rot="16200000">
            <a:off x="7904698" y="3519279"/>
            <a:ext cx="1816076" cy="830997"/>
          </a:xfrm>
          <a:prstGeom prst="rect">
            <a:avLst/>
          </a:prstGeom>
          <a:noFill/>
        </p:spPr>
        <p:txBody>
          <a:bodyPr wrap="square" rtlCol="0">
            <a:spAutoFit/>
          </a:bodyPr>
          <a:lstStyle/>
          <a:p>
            <a:pPr algn="ctr"/>
            <a:r>
              <a:rPr lang="de-DE" sz="2400" dirty="0">
                <a:latin typeface="Calibri Light" panose="020F0302020204030204" pitchFamily="34" charset="0"/>
              </a:rPr>
              <a:t>Schuld</a:t>
            </a:r>
          </a:p>
          <a:p>
            <a:pPr algn="ctr"/>
            <a:r>
              <a:rPr lang="de-DE" sz="2400" dirty="0">
                <a:latin typeface="Calibri Light" panose="020F0302020204030204" pitchFamily="34" charset="0"/>
              </a:rPr>
              <a:t>Erysichthons</a:t>
            </a:r>
            <a:endParaRPr lang="en-US" sz="2400" dirty="0">
              <a:latin typeface="Calibri Light" panose="020F0302020204030204" pitchFamily="34" charset="0"/>
            </a:endParaRPr>
          </a:p>
        </p:txBody>
      </p:sp>
      <p:sp>
        <p:nvSpPr>
          <p:cNvPr id="8" name="Geschweifte Klammer rechts 7">
            <a:extLst>
              <a:ext uri="{FF2B5EF4-FFF2-40B4-BE49-F238E27FC236}">
                <a16:creationId xmlns:a16="http://schemas.microsoft.com/office/drawing/2014/main" id="{2D4B97EB-889A-44B4-9F9B-2701450A24E9}"/>
              </a:ext>
            </a:extLst>
          </p:cNvPr>
          <p:cNvSpPr/>
          <p:nvPr/>
        </p:nvSpPr>
        <p:spPr>
          <a:xfrm>
            <a:off x="7728908" y="2083913"/>
            <a:ext cx="593674" cy="3701730"/>
          </a:xfrm>
          <a:prstGeom prst="rightBrace">
            <a:avLst>
              <a:gd name="adj1" fmla="val 21969"/>
              <a:gd name="adj2" fmla="val 50000"/>
            </a:avLst>
          </a:prstGeom>
          <a:ln>
            <a:solidFill>
              <a:srgbClr val="1A1C0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itel 1">
            <a:extLst>
              <a:ext uri="{FF2B5EF4-FFF2-40B4-BE49-F238E27FC236}">
                <a16:creationId xmlns:a16="http://schemas.microsoft.com/office/drawing/2014/main" id="{FA3A5F89-6CCD-4A44-9B97-368A47FAF9F6}"/>
              </a:ext>
            </a:extLst>
          </p:cNvPr>
          <p:cNvSpPr>
            <a:spLocks noGrp="1"/>
          </p:cNvSpPr>
          <p:nvPr>
            <p:ph type="title"/>
          </p:nvPr>
        </p:nvSpPr>
        <p:spPr>
          <a:xfrm>
            <a:off x="1367797" y="361523"/>
            <a:ext cx="8104939" cy="1040586"/>
          </a:xfrm>
          <a:ln>
            <a:solidFill>
              <a:schemeClr val="tx1">
                <a:lumMod val="65000"/>
                <a:lumOff val="35000"/>
              </a:schemeClr>
            </a:solidFill>
          </a:ln>
        </p:spPr>
        <p:txBody>
          <a:bodyPr anchor="ctr">
            <a:normAutofit/>
          </a:bodyPr>
          <a:lstStyle/>
          <a:p>
            <a:pPr algn="ctr"/>
            <a:r>
              <a:rPr lang="de-DE" sz="2800" dirty="0"/>
              <a:t>2.1. Motive und Konsequenzen menschlicher Maßlosigkeit und Naturausbeutung </a:t>
            </a:r>
            <a:r>
              <a:rPr lang="de-DE" sz="2800" i="1" dirty="0"/>
              <a:t>bei Ovid</a:t>
            </a:r>
            <a:endParaRPr lang="en-US" sz="2800" i="1" dirty="0"/>
          </a:p>
        </p:txBody>
      </p:sp>
    </p:spTree>
    <p:extLst>
      <p:ext uri="{BB962C8B-B14F-4D97-AF65-F5344CB8AC3E}">
        <p14:creationId xmlns:p14="http://schemas.microsoft.com/office/powerpoint/2010/main" val="126072244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EB5C5B9E-E5D2-427C-96A7-68A4D32B637D}"/>
              </a:ext>
            </a:extLst>
          </p:cNvPr>
          <p:cNvSpPr>
            <a:spLocks noGrp="1"/>
          </p:cNvSpPr>
          <p:nvPr>
            <p:ph type="ftr" sz="quarter" idx="11"/>
          </p:nvPr>
        </p:nvSpPr>
        <p:spPr>
          <a:xfrm>
            <a:off x="2893564" y="6453386"/>
            <a:ext cx="6280830" cy="404614"/>
          </a:xfrm>
        </p:spPr>
        <p:txBody>
          <a:bodyPr/>
          <a:lstStyle/>
          <a:p>
            <a:r>
              <a:rPr lang="it-IT"/>
              <a:t>Certamen Carolinum 2018 - Tabea Odak</a:t>
            </a:r>
            <a:endParaRPr lang="en-US" dirty="0"/>
          </a:p>
        </p:txBody>
      </p:sp>
      <p:sp>
        <p:nvSpPr>
          <p:cNvPr id="5" name="Foliennummernplatzhalter 4">
            <a:extLst>
              <a:ext uri="{FF2B5EF4-FFF2-40B4-BE49-F238E27FC236}">
                <a16:creationId xmlns:a16="http://schemas.microsoft.com/office/drawing/2014/main" id="{8C4A5EA9-2790-4B64-9486-C9D863D83627}"/>
              </a:ext>
            </a:extLst>
          </p:cNvPr>
          <p:cNvSpPr>
            <a:spLocks noGrp="1"/>
          </p:cNvSpPr>
          <p:nvPr>
            <p:ph type="sldNum" sz="quarter" idx="12"/>
          </p:nvPr>
        </p:nvSpPr>
        <p:spPr>
          <a:xfrm>
            <a:off x="9472736" y="6453386"/>
            <a:ext cx="1596292" cy="404614"/>
          </a:xfrm>
        </p:spPr>
        <p:txBody>
          <a:bodyPr/>
          <a:lstStyle/>
          <a:p>
            <a:fld id="{69E57DC2-970A-4B3E-BB1C-7A09969E49DF}" type="slidenum">
              <a:rPr lang="en-US" smtClean="0"/>
              <a:t>14</a:t>
            </a:fld>
            <a:endParaRPr lang="en-US" dirty="0"/>
          </a:p>
        </p:txBody>
      </p:sp>
      <p:sp>
        <p:nvSpPr>
          <p:cNvPr id="9" name="Textfeld 8">
            <a:extLst>
              <a:ext uri="{FF2B5EF4-FFF2-40B4-BE49-F238E27FC236}">
                <a16:creationId xmlns:a16="http://schemas.microsoft.com/office/drawing/2014/main" id="{3B2EDE4A-FE97-45F1-9543-8F3B0DEAB3B2}"/>
              </a:ext>
            </a:extLst>
          </p:cNvPr>
          <p:cNvSpPr txBox="1"/>
          <p:nvPr/>
        </p:nvSpPr>
        <p:spPr>
          <a:xfrm>
            <a:off x="1367797" y="1452658"/>
            <a:ext cx="5276843" cy="5000728"/>
          </a:xfrm>
          <a:prstGeom prst="rect">
            <a:avLst/>
          </a:prstGeom>
          <a:noFill/>
        </p:spPr>
        <p:txBody>
          <a:bodyPr wrap="square" rtlCol="0">
            <a:spAutoFit/>
          </a:bodyPr>
          <a:lstStyle/>
          <a:p>
            <a:pPr marL="285750" indent="-285750">
              <a:lnSpc>
                <a:spcPct val="200000"/>
              </a:lnSpc>
              <a:buFont typeface="Wingdings" panose="05000000000000000000" pitchFamily="2" charset="2"/>
              <a:buChar char="§"/>
            </a:pPr>
            <a:r>
              <a:rPr lang="de-DE" dirty="0"/>
              <a:t>der </a:t>
            </a:r>
            <a:r>
              <a:rPr lang="de-DE" i="1" dirty="0"/>
              <a:t>Fames</a:t>
            </a:r>
            <a:r>
              <a:rPr lang="de-DE" dirty="0"/>
              <a:t> verfallen (vgl. „</a:t>
            </a:r>
            <a:r>
              <a:rPr lang="de-DE" i="1" dirty="0" err="1"/>
              <a:t>pestifera</a:t>
            </a:r>
            <a:r>
              <a:rPr lang="de-DE" i="1" dirty="0"/>
              <a:t> </a:t>
            </a:r>
            <a:r>
              <a:rPr lang="de-DE" i="1" dirty="0" err="1"/>
              <a:t>lacerare</a:t>
            </a:r>
            <a:r>
              <a:rPr lang="de-DE" i="1" dirty="0"/>
              <a:t> </a:t>
            </a:r>
            <a:r>
              <a:rPr lang="de-DE" i="1" dirty="0" err="1"/>
              <a:t>Fame</a:t>
            </a:r>
            <a:r>
              <a:rPr lang="de-DE" dirty="0"/>
              <a:t>“) </a:t>
            </a:r>
          </a:p>
          <a:p>
            <a:pPr marL="285750" indent="-285750">
              <a:lnSpc>
                <a:spcPct val="200000"/>
              </a:lnSpc>
              <a:buFont typeface="Wingdings" panose="05000000000000000000" pitchFamily="2" charset="2"/>
              <a:buChar char="§"/>
            </a:pPr>
            <a:r>
              <a:rPr lang="de-DE" dirty="0"/>
              <a:t>Schandtat </a:t>
            </a:r>
          </a:p>
          <a:p>
            <a:pPr>
              <a:lnSpc>
                <a:spcPct val="200000"/>
              </a:lnSpc>
            </a:pPr>
            <a:r>
              <a:rPr lang="de-DE" dirty="0">
                <a:sym typeface="Wingdings" panose="05000000000000000000" pitchFamily="2" charset="2"/>
              </a:rPr>
              <a:t>	 Resultat seiner eigenen Natur</a:t>
            </a:r>
          </a:p>
          <a:p>
            <a:pPr>
              <a:lnSpc>
                <a:spcPct val="200000"/>
              </a:lnSpc>
            </a:pPr>
            <a:r>
              <a:rPr lang="de-DE" dirty="0">
                <a:sym typeface="Wingdings" panose="05000000000000000000" pitchFamily="2" charset="2"/>
              </a:rPr>
              <a:t>	 Orientierung an eigenen Wert- und 	Moralvorstellungen </a:t>
            </a:r>
          </a:p>
          <a:p>
            <a:pPr>
              <a:lnSpc>
                <a:spcPct val="200000"/>
              </a:lnSpc>
            </a:pPr>
            <a:r>
              <a:rPr lang="de-DE" dirty="0">
                <a:sym typeface="Wingdings" panose="05000000000000000000" pitchFamily="2" charset="2"/>
              </a:rPr>
              <a:t>	( pervertierte Weltanschauung)</a:t>
            </a:r>
          </a:p>
          <a:p>
            <a:pPr marL="285750" indent="-285750">
              <a:lnSpc>
                <a:spcPct val="200000"/>
              </a:lnSpc>
              <a:buFont typeface="Wingdings" panose="05000000000000000000" pitchFamily="2" charset="2"/>
              <a:buChar char="§"/>
            </a:pPr>
            <a:r>
              <a:rPr lang="de-DE" b="1" dirty="0">
                <a:sym typeface="Wingdings" panose="05000000000000000000" pitchFamily="2" charset="2"/>
              </a:rPr>
              <a:t>Hybris</a:t>
            </a:r>
            <a:r>
              <a:rPr lang="de-DE" dirty="0">
                <a:sym typeface="Wingdings" panose="05000000000000000000" pitchFamily="2" charset="2"/>
              </a:rPr>
              <a:t> = fatale Schwäche des Menschen					 Anmaßung von göttlicher </a:t>
            </a:r>
          </a:p>
          <a:p>
            <a:pPr>
              <a:lnSpc>
                <a:spcPct val="200000"/>
              </a:lnSpc>
            </a:pPr>
            <a:r>
              <a:rPr lang="de-DE" dirty="0">
                <a:sym typeface="Wingdings" panose="05000000000000000000" pitchFamily="2" charset="2"/>
              </a:rPr>
              <a:t>		Ebenbürtigkeit/Überlegenheit </a:t>
            </a:r>
          </a:p>
        </p:txBody>
      </p:sp>
      <p:sp>
        <p:nvSpPr>
          <p:cNvPr id="8" name="Titel 1">
            <a:extLst>
              <a:ext uri="{FF2B5EF4-FFF2-40B4-BE49-F238E27FC236}">
                <a16:creationId xmlns:a16="http://schemas.microsoft.com/office/drawing/2014/main" id="{20B8D092-220B-42FE-ACAC-2F6CD0C6519A}"/>
              </a:ext>
            </a:extLst>
          </p:cNvPr>
          <p:cNvSpPr txBox="1">
            <a:spLocks/>
          </p:cNvSpPr>
          <p:nvPr/>
        </p:nvSpPr>
        <p:spPr>
          <a:xfrm>
            <a:off x="1367797" y="361523"/>
            <a:ext cx="8104939" cy="1040586"/>
          </a:xfrm>
          <a:prstGeom prst="rect">
            <a:avLst/>
          </a:prstGeom>
          <a:ln>
            <a:solidFill>
              <a:schemeClr val="tx1">
                <a:lumMod val="65000"/>
                <a:lumOff val="35000"/>
              </a:schemeClr>
            </a:solidFill>
          </a:ln>
        </p:spPr>
        <p:txBody>
          <a:bodyPr vert="horz" lIns="91440" tIns="45720" rIns="91440" bIns="45720" rtlCol="0" anchor="ctr">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de-DE" sz="2800" dirty="0"/>
              <a:t>2.1. Motive und Konsequenzen menschlicher Maßlosigkeit und Naturausbeutung </a:t>
            </a:r>
            <a:r>
              <a:rPr lang="de-DE" sz="2800" i="1" dirty="0"/>
              <a:t>bei Ovid</a:t>
            </a:r>
            <a:endParaRPr lang="en-US" sz="2800" i="1" dirty="0"/>
          </a:p>
        </p:txBody>
      </p:sp>
      <p:graphicFrame>
        <p:nvGraphicFramePr>
          <p:cNvPr id="6" name="Diagramm 5">
            <a:extLst>
              <a:ext uri="{FF2B5EF4-FFF2-40B4-BE49-F238E27FC236}">
                <a16:creationId xmlns:a16="http://schemas.microsoft.com/office/drawing/2014/main" id="{5B64BAFC-D934-44E7-A64F-F16C9A653DBC}"/>
              </a:ext>
            </a:extLst>
          </p:cNvPr>
          <p:cNvGraphicFramePr/>
          <p:nvPr>
            <p:extLst>
              <p:ext uri="{D42A27DB-BD31-4B8C-83A1-F6EECF244321}">
                <p14:modId xmlns:p14="http://schemas.microsoft.com/office/powerpoint/2010/main" val="291254203"/>
              </p:ext>
            </p:extLst>
          </p:nvPr>
        </p:nvGraphicFramePr>
        <p:xfrm>
          <a:off x="7681085" y="2689239"/>
          <a:ext cx="3583302" cy="2527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Gerader Verbinder 6">
            <a:extLst>
              <a:ext uri="{FF2B5EF4-FFF2-40B4-BE49-F238E27FC236}">
                <a16:creationId xmlns:a16="http://schemas.microsoft.com/office/drawing/2014/main" id="{8211E55E-F6CC-4457-97EF-2046382C9494}"/>
              </a:ext>
            </a:extLst>
          </p:cNvPr>
          <p:cNvCxnSpPr>
            <a:cxnSpLocks/>
          </p:cNvCxnSpPr>
          <p:nvPr/>
        </p:nvCxnSpPr>
        <p:spPr>
          <a:xfrm>
            <a:off x="7125776" y="1762983"/>
            <a:ext cx="0" cy="4720883"/>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910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a:stretch>
        </a:blip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5E26911-8778-459B-9A3A-A5F972D3B66B}"/>
              </a:ext>
            </a:extLst>
          </p:cNvPr>
          <p:cNvSpPr>
            <a:spLocks noGrp="1"/>
          </p:cNvSpPr>
          <p:nvPr>
            <p:ph type="ftr" sz="quarter" idx="11"/>
          </p:nvPr>
        </p:nvSpPr>
        <p:spPr/>
        <p:txBody>
          <a:bodyPr/>
          <a:lstStyle/>
          <a:p>
            <a:r>
              <a:rPr lang="it-IT" dirty="0">
                <a:latin typeface="Calibri" panose="020F0502020204030204" pitchFamily="34" charset="0"/>
              </a:rPr>
              <a:t>Certamen Carolinum 2018 - Tabea Odak</a:t>
            </a:r>
            <a:endParaRPr lang="en-US" dirty="0">
              <a:latin typeface="Calibri" panose="020F0502020204030204" pitchFamily="34" charset="0"/>
            </a:endParaRPr>
          </a:p>
        </p:txBody>
      </p:sp>
      <p:sp>
        <p:nvSpPr>
          <p:cNvPr id="3" name="Foliennummernplatzhalter 2">
            <a:extLst>
              <a:ext uri="{FF2B5EF4-FFF2-40B4-BE49-F238E27FC236}">
                <a16:creationId xmlns:a16="http://schemas.microsoft.com/office/drawing/2014/main" id="{5EF557B7-F9BA-46B0-B0F1-1EC104C9E546}"/>
              </a:ext>
            </a:extLst>
          </p:cNvPr>
          <p:cNvSpPr>
            <a:spLocks noGrp="1"/>
          </p:cNvSpPr>
          <p:nvPr>
            <p:ph type="sldNum" sz="quarter" idx="12"/>
          </p:nvPr>
        </p:nvSpPr>
        <p:spPr/>
        <p:txBody>
          <a:bodyPr/>
          <a:lstStyle/>
          <a:p>
            <a:fld id="{69E57DC2-970A-4B3E-BB1C-7A09969E49DF}" type="slidenum">
              <a:rPr lang="en-US" smtClean="0"/>
              <a:t>15</a:t>
            </a:fld>
            <a:endParaRPr lang="en-US" dirty="0"/>
          </a:p>
        </p:txBody>
      </p:sp>
      <p:sp>
        <p:nvSpPr>
          <p:cNvPr id="4" name="Textfeld 3">
            <a:extLst>
              <a:ext uri="{FF2B5EF4-FFF2-40B4-BE49-F238E27FC236}">
                <a16:creationId xmlns:a16="http://schemas.microsoft.com/office/drawing/2014/main" id="{22A6AE9D-8199-4F90-9BB8-42E247C84A41}"/>
              </a:ext>
            </a:extLst>
          </p:cNvPr>
          <p:cNvSpPr txBox="1"/>
          <p:nvPr/>
        </p:nvSpPr>
        <p:spPr>
          <a:xfrm>
            <a:off x="3340687" y="1987178"/>
            <a:ext cx="5510626" cy="1446550"/>
          </a:xfrm>
          <a:prstGeom prst="rect">
            <a:avLst/>
          </a:prstGeom>
          <a:noFill/>
          <a:ln>
            <a:solidFill>
              <a:schemeClr val="tx1">
                <a:lumMod val="65000"/>
                <a:lumOff val="35000"/>
              </a:schemeClr>
            </a:solidFill>
          </a:ln>
        </p:spPr>
        <p:txBody>
          <a:bodyPr wrap="square" rtlCol="0" anchor="ctr">
            <a:spAutoFit/>
          </a:bodyPr>
          <a:lstStyle/>
          <a:p>
            <a:pPr algn="ctr"/>
            <a:r>
              <a:rPr lang="de-DE" sz="4400" b="1" dirty="0">
                <a:solidFill>
                  <a:schemeClr val="tx2"/>
                </a:solidFill>
                <a:latin typeface="Calibri Light" panose="020F0302020204030204" pitchFamily="34" charset="0"/>
              </a:rPr>
              <a:t>Ἐρυσίχθων </a:t>
            </a:r>
          </a:p>
          <a:p>
            <a:pPr algn="ctr"/>
            <a:r>
              <a:rPr lang="de-DE" sz="4400" dirty="0">
                <a:solidFill>
                  <a:schemeClr val="tx2"/>
                </a:solidFill>
                <a:latin typeface="Calibri Light" panose="020F0302020204030204" pitchFamily="34" charset="0"/>
              </a:rPr>
              <a:t>„die Erde spaltend“</a:t>
            </a:r>
            <a:endParaRPr lang="de-DE" sz="49600" dirty="0">
              <a:solidFill>
                <a:schemeClr val="tx2"/>
              </a:solidFill>
              <a:latin typeface="Calibri Light" panose="020F0302020204030204" pitchFamily="34" charset="0"/>
            </a:endParaRPr>
          </a:p>
        </p:txBody>
      </p:sp>
    </p:spTree>
    <p:extLst>
      <p:ext uri="{BB962C8B-B14F-4D97-AF65-F5344CB8AC3E}">
        <p14:creationId xmlns:p14="http://schemas.microsoft.com/office/powerpoint/2010/main" val="44513595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5E26911-8778-459B-9A3A-A5F972D3B66B}"/>
              </a:ext>
            </a:extLst>
          </p:cNvPr>
          <p:cNvSpPr>
            <a:spLocks noGrp="1"/>
          </p:cNvSpPr>
          <p:nvPr>
            <p:ph type="ftr" sz="quarter" idx="11"/>
          </p:nvPr>
        </p:nvSpPr>
        <p:spPr/>
        <p:txBody>
          <a:bodyPr/>
          <a:lstStyle/>
          <a:p>
            <a:r>
              <a:rPr lang="it-IT" dirty="0">
                <a:latin typeface="Calibri" panose="020F0502020204030204" pitchFamily="34" charset="0"/>
              </a:rPr>
              <a:t>Certamen Carolinum 2018 - Tabea Odak</a:t>
            </a:r>
            <a:endParaRPr lang="en-US" dirty="0">
              <a:latin typeface="Calibri" panose="020F0502020204030204" pitchFamily="34" charset="0"/>
            </a:endParaRPr>
          </a:p>
        </p:txBody>
      </p:sp>
      <p:sp>
        <p:nvSpPr>
          <p:cNvPr id="3" name="Foliennummernplatzhalter 2">
            <a:extLst>
              <a:ext uri="{FF2B5EF4-FFF2-40B4-BE49-F238E27FC236}">
                <a16:creationId xmlns:a16="http://schemas.microsoft.com/office/drawing/2014/main" id="{5EF557B7-F9BA-46B0-B0F1-1EC104C9E546}"/>
              </a:ext>
            </a:extLst>
          </p:cNvPr>
          <p:cNvSpPr>
            <a:spLocks noGrp="1"/>
          </p:cNvSpPr>
          <p:nvPr>
            <p:ph type="sldNum" sz="quarter" idx="12"/>
          </p:nvPr>
        </p:nvSpPr>
        <p:spPr/>
        <p:txBody>
          <a:bodyPr/>
          <a:lstStyle/>
          <a:p>
            <a:fld id="{69E57DC2-970A-4B3E-BB1C-7A09969E49DF}" type="slidenum">
              <a:rPr lang="en-US" smtClean="0"/>
              <a:t>16</a:t>
            </a:fld>
            <a:endParaRPr lang="en-US" dirty="0"/>
          </a:p>
        </p:txBody>
      </p:sp>
      <p:sp>
        <p:nvSpPr>
          <p:cNvPr id="4" name="Textfeld 3">
            <a:extLst>
              <a:ext uri="{FF2B5EF4-FFF2-40B4-BE49-F238E27FC236}">
                <a16:creationId xmlns:a16="http://schemas.microsoft.com/office/drawing/2014/main" id="{22A6AE9D-8199-4F90-9BB8-42E247C84A41}"/>
              </a:ext>
            </a:extLst>
          </p:cNvPr>
          <p:cNvSpPr txBox="1"/>
          <p:nvPr/>
        </p:nvSpPr>
        <p:spPr>
          <a:xfrm>
            <a:off x="3340687" y="1987178"/>
            <a:ext cx="5510626" cy="1446550"/>
          </a:xfrm>
          <a:prstGeom prst="rect">
            <a:avLst/>
          </a:prstGeom>
          <a:solidFill>
            <a:schemeClr val="bg2">
              <a:alpha val="65000"/>
            </a:schemeClr>
          </a:solidFill>
          <a:ln>
            <a:noFill/>
          </a:ln>
        </p:spPr>
        <p:txBody>
          <a:bodyPr wrap="square" rtlCol="0" anchor="ctr">
            <a:spAutoFit/>
          </a:bodyPr>
          <a:lstStyle/>
          <a:p>
            <a:pPr algn="ctr"/>
            <a:r>
              <a:rPr lang="de-DE" sz="4400" b="1" dirty="0">
                <a:solidFill>
                  <a:schemeClr val="tx2"/>
                </a:solidFill>
                <a:latin typeface="Calibri Light" panose="020F0302020204030204" pitchFamily="34" charset="0"/>
              </a:rPr>
              <a:t>Ἐρυσίχθων </a:t>
            </a:r>
          </a:p>
          <a:p>
            <a:pPr algn="ctr"/>
            <a:r>
              <a:rPr lang="de-DE" sz="4400" dirty="0">
                <a:solidFill>
                  <a:schemeClr val="tx2"/>
                </a:solidFill>
                <a:latin typeface="Calibri Light" panose="020F0302020204030204" pitchFamily="34" charset="0"/>
              </a:rPr>
              <a:t>„die Erde spaltend“</a:t>
            </a:r>
            <a:endParaRPr lang="de-DE" sz="49600" dirty="0">
              <a:solidFill>
                <a:schemeClr val="tx2"/>
              </a:solidFill>
              <a:latin typeface="Calibri Light" panose="020F0302020204030204" pitchFamily="34" charset="0"/>
            </a:endParaRPr>
          </a:p>
        </p:txBody>
      </p:sp>
    </p:spTree>
    <p:extLst>
      <p:ext uri="{BB962C8B-B14F-4D97-AF65-F5344CB8AC3E}">
        <p14:creationId xmlns:p14="http://schemas.microsoft.com/office/powerpoint/2010/main" val="3951904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a:stretch>
        </a:blip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5E26911-8778-459B-9A3A-A5F972D3B66B}"/>
              </a:ext>
            </a:extLst>
          </p:cNvPr>
          <p:cNvSpPr>
            <a:spLocks noGrp="1"/>
          </p:cNvSpPr>
          <p:nvPr>
            <p:ph type="ftr" sz="quarter" idx="11"/>
          </p:nvPr>
        </p:nvSpPr>
        <p:spPr/>
        <p:txBody>
          <a:bodyPr/>
          <a:lstStyle/>
          <a:p>
            <a:r>
              <a:rPr lang="it-IT" dirty="0">
                <a:latin typeface="Calibri" panose="020F0502020204030204" pitchFamily="34" charset="0"/>
              </a:rPr>
              <a:t>Certamen Carolinum 2018 - Tabea Odak</a:t>
            </a:r>
            <a:endParaRPr lang="en-US" dirty="0">
              <a:latin typeface="Calibri" panose="020F0502020204030204" pitchFamily="34" charset="0"/>
            </a:endParaRPr>
          </a:p>
        </p:txBody>
      </p:sp>
      <p:sp>
        <p:nvSpPr>
          <p:cNvPr id="3" name="Foliennummernplatzhalter 2">
            <a:extLst>
              <a:ext uri="{FF2B5EF4-FFF2-40B4-BE49-F238E27FC236}">
                <a16:creationId xmlns:a16="http://schemas.microsoft.com/office/drawing/2014/main" id="{5EF557B7-F9BA-46B0-B0F1-1EC104C9E546}"/>
              </a:ext>
            </a:extLst>
          </p:cNvPr>
          <p:cNvSpPr>
            <a:spLocks noGrp="1"/>
          </p:cNvSpPr>
          <p:nvPr>
            <p:ph type="sldNum" sz="quarter" idx="12"/>
          </p:nvPr>
        </p:nvSpPr>
        <p:spPr/>
        <p:txBody>
          <a:bodyPr/>
          <a:lstStyle/>
          <a:p>
            <a:fld id="{69E57DC2-970A-4B3E-BB1C-7A09969E49DF}" type="slidenum">
              <a:rPr lang="en-US" smtClean="0"/>
              <a:t>17</a:t>
            </a:fld>
            <a:endParaRPr lang="en-US" dirty="0"/>
          </a:p>
        </p:txBody>
      </p:sp>
      <p:sp>
        <p:nvSpPr>
          <p:cNvPr id="5" name="Textfeld 4">
            <a:extLst>
              <a:ext uri="{FF2B5EF4-FFF2-40B4-BE49-F238E27FC236}">
                <a16:creationId xmlns:a16="http://schemas.microsoft.com/office/drawing/2014/main" id="{F955BD35-A6C4-48C5-906A-06571BF59DC2}"/>
              </a:ext>
            </a:extLst>
          </p:cNvPr>
          <p:cNvSpPr txBox="1"/>
          <p:nvPr/>
        </p:nvSpPr>
        <p:spPr>
          <a:xfrm>
            <a:off x="3340687" y="2659559"/>
            <a:ext cx="5510626" cy="769441"/>
          </a:xfrm>
          <a:prstGeom prst="rect">
            <a:avLst/>
          </a:prstGeom>
          <a:solidFill>
            <a:schemeClr val="bg2">
              <a:alpha val="65000"/>
            </a:schemeClr>
          </a:solidFill>
          <a:ln>
            <a:noFill/>
          </a:ln>
        </p:spPr>
        <p:txBody>
          <a:bodyPr wrap="square" rtlCol="0" anchor="ctr">
            <a:spAutoFit/>
          </a:bodyPr>
          <a:lstStyle/>
          <a:p>
            <a:pPr algn="ctr"/>
            <a:r>
              <a:rPr lang="de-DE" sz="4400" dirty="0">
                <a:solidFill>
                  <a:schemeClr val="tx2"/>
                </a:solidFill>
                <a:latin typeface="Calibri Light" panose="020F0302020204030204" pitchFamily="34" charset="0"/>
              </a:rPr>
              <a:t>Der Hambacher Forst</a:t>
            </a:r>
            <a:endParaRPr lang="de-DE" sz="49600" dirty="0">
              <a:solidFill>
                <a:schemeClr val="tx2"/>
              </a:solidFill>
              <a:latin typeface="Calibri Light" panose="020F0302020204030204" pitchFamily="34" charset="0"/>
            </a:endParaRPr>
          </a:p>
        </p:txBody>
      </p:sp>
    </p:spTree>
    <p:extLst>
      <p:ext uri="{BB962C8B-B14F-4D97-AF65-F5344CB8AC3E}">
        <p14:creationId xmlns:p14="http://schemas.microsoft.com/office/powerpoint/2010/main" val="2842187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64418B6-34E6-4926-9CE0-91CB3FE8980F}"/>
              </a:ext>
            </a:extLst>
          </p:cNvPr>
          <p:cNvSpPr>
            <a:spLocks noGrp="1"/>
          </p:cNvSpPr>
          <p:nvPr>
            <p:ph type="title"/>
          </p:nvPr>
        </p:nvSpPr>
        <p:spPr>
          <a:xfrm>
            <a:off x="3763525" y="467833"/>
            <a:ext cx="7705164" cy="1735602"/>
          </a:xfrm>
          <a:ln>
            <a:solidFill>
              <a:schemeClr val="tx1">
                <a:lumMod val="65000"/>
                <a:lumOff val="35000"/>
              </a:schemeClr>
            </a:solidFill>
          </a:ln>
        </p:spPr>
        <p:txBody>
          <a:bodyPr anchor="ctr">
            <a:normAutofit/>
          </a:bodyPr>
          <a:lstStyle/>
          <a:p>
            <a:pPr algn="ctr"/>
            <a:r>
              <a:rPr lang="de-DE" sz="2800" dirty="0"/>
              <a:t>2.2 Anthropogene Naturausbeutung durch exzessiven Ressourcenabbau – </a:t>
            </a:r>
            <a:br>
              <a:rPr lang="de-DE" sz="2800" dirty="0"/>
            </a:br>
            <a:r>
              <a:rPr lang="de-DE" sz="2800" b="1" i="1" dirty="0"/>
              <a:t>Beispiel Hambacher Forst und </a:t>
            </a:r>
            <a:br>
              <a:rPr lang="de-DE" sz="2800" b="1" i="1" dirty="0"/>
            </a:br>
            <a:r>
              <a:rPr lang="de-DE" sz="2800" b="1" i="1" dirty="0"/>
              <a:t>der Standpunkt des RWE</a:t>
            </a:r>
            <a:endParaRPr lang="en-US" sz="2800" b="1" i="1" dirty="0"/>
          </a:p>
        </p:txBody>
      </p:sp>
      <p:sp>
        <p:nvSpPr>
          <p:cNvPr id="12" name="Rectangle 11">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ußzeilenplatzhalter 3">
            <a:extLst>
              <a:ext uri="{FF2B5EF4-FFF2-40B4-BE49-F238E27FC236}">
                <a16:creationId xmlns:a16="http://schemas.microsoft.com/office/drawing/2014/main" id="{7C8771D0-F444-4447-91E3-FD45C92F7277}"/>
              </a:ext>
            </a:extLst>
          </p:cNvPr>
          <p:cNvSpPr>
            <a:spLocks noGrp="1"/>
          </p:cNvSpPr>
          <p:nvPr>
            <p:ph type="ftr" sz="quarter" idx="11"/>
          </p:nvPr>
        </p:nvSpPr>
        <p:spPr>
          <a:xfrm>
            <a:off x="5100824" y="6453386"/>
            <a:ext cx="4500376" cy="404614"/>
          </a:xfrm>
        </p:spPr>
        <p:txBody>
          <a:bodyPr>
            <a:normAutofit/>
          </a:bodyPr>
          <a:lstStyle/>
          <a:p>
            <a:pPr>
              <a:spcAft>
                <a:spcPts val="600"/>
              </a:spcAft>
            </a:pPr>
            <a:r>
              <a:rPr lang="it-IT"/>
              <a:t>Certamen Carolinum 2018 - Tabea Odak</a:t>
            </a:r>
            <a:endParaRPr lang="en-US"/>
          </a:p>
        </p:txBody>
      </p:sp>
      <p:sp>
        <p:nvSpPr>
          <p:cNvPr id="5" name="Foliennummernplatzhalter 4">
            <a:extLst>
              <a:ext uri="{FF2B5EF4-FFF2-40B4-BE49-F238E27FC236}">
                <a16:creationId xmlns:a16="http://schemas.microsoft.com/office/drawing/2014/main" id="{28B47612-C94F-4D58-9D81-03A62BE4B6C2}"/>
              </a:ext>
            </a:extLst>
          </p:cNvPr>
          <p:cNvSpPr>
            <a:spLocks noGrp="1"/>
          </p:cNvSpPr>
          <p:nvPr>
            <p:ph type="sldNum" sz="quarter" idx="12"/>
          </p:nvPr>
        </p:nvSpPr>
        <p:spPr>
          <a:xfrm>
            <a:off x="9971314" y="6453386"/>
            <a:ext cx="1097714" cy="404614"/>
          </a:xfrm>
        </p:spPr>
        <p:txBody>
          <a:bodyPr>
            <a:normAutofit/>
          </a:bodyPr>
          <a:lstStyle/>
          <a:p>
            <a:pPr>
              <a:spcAft>
                <a:spcPts val="600"/>
              </a:spcAft>
            </a:pPr>
            <a:fld id="{69E57DC2-970A-4B3E-BB1C-7A09969E49DF}" type="slidenum">
              <a:rPr lang="en-US" smtClean="0"/>
              <a:pPr>
                <a:spcAft>
                  <a:spcPts val="600"/>
                </a:spcAft>
              </a:pPr>
              <a:t>18</a:t>
            </a:fld>
            <a:endParaRPr lang="en-US"/>
          </a:p>
        </p:txBody>
      </p:sp>
      <p:pic>
        <p:nvPicPr>
          <p:cNvPr id="9" name="Bildplatzhalter 17">
            <a:extLst>
              <a:ext uri="{FF2B5EF4-FFF2-40B4-BE49-F238E27FC236}">
                <a16:creationId xmlns:a16="http://schemas.microsoft.com/office/drawing/2014/main" id="{78EBF41E-B6C6-4FA0-B078-392D87D8DD94}"/>
              </a:ext>
            </a:extLst>
          </p:cNvPr>
          <p:cNvPicPr>
            <a:picLocks noChangeAspect="1"/>
          </p:cNvPicPr>
          <p:nvPr/>
        </p:nvPicPr>
        <p:blipFill rotWithShape="1">
          <a:blip r:embed="rId2" cstate="screen">
            <a:duotone>
              <a:prstClr val="black"/>
              <a:schemeClr val="accent4">
                <a:tint val="45000"/>
                <a:satMod val="400000"/>
              </a:schemeClr>
            </a:duotone>
            <a:extLst>
              <a:ext uri="{BEBA8EAE-BF5A-486C-A8C5-ECC9F3942E4B}">
                <a14:imgProps xmlns:a14="http://schemas.microsoft.com/office/drawing/2010/main">
                  <a14:imgLayer r:embed="rId3">
                    <a14:imgEffect>
                      <a14:brightnessContrast bright="-26000"/>
                    </a14:imgEffect>
                  </a14:imgLayer>
                </a14:imgProps>
              </a:ext>
              <a:ext uri="{28A0092B-C50C-407E-A947-70E740481C1C}">
                <a14:useLocalDpi xmlns:a14="http://schemas.microsoft.com/office/drawing/2010/main"/>
              </a:ext>
            </a:extLst>
          </a:blip>
          <a:srcRect/>
          <a:stretch/>
        </p:blipFill>
        <p:spPr>
          <a:xfrm>
            <a:off x="2813712" y="0"/>
            <a:ext cx="228600" cy="6858000"/>
          </a:xfrm>
          <a:prstGeom prst="rect">
            <a:avLst/>
          </a:prstGeom>
          <a:ln>
            <a:noFill/>
          </a:ln>
        </p:spPr>
      </p:pic>
      <p:sp>
        <p:nvSpPr>
          <p:cNvPr id="11" name="Inhaltsplatzhalter 2">
            <a:extLst>
              <a:ext uri="{FF2B5EF4-FFF2-40B4-BE49-F238E27FC236}">
                <a16:creationId xmlns:a16="http://schemas.microsoft.com/office/drawing/2014/main" id="{2303B1EE-14B6-4623-B80C-8F31AA8D77BE}"/>
              </a:ext>
            </a:extLst>
          </p:cNvPr>
          <p:cNvSpPr txBox="1">
            <a:spLocks/>
          </p:cNvSpPr>
          <p:nvPr/>
        </p:nvSpPr>
        <p:spPr>
          <a:xfrm>
            <a:off x="3763525" y="2778369"/>
            <a:ext cx="7705164" cy="1561402"/>
          </a:xfrm>
          <a:prstGeom prst="rect">
            <a:avLst/>
          </a:prstGeom>
          <a:solidFill>
            <a:schemeClr val="accent4">
              <a:alpha val="20000"/>
            </a:schemeClr>
          </a:solidFill>
        </p:spPr>
        <p:txBody>
          <a:bodyPr vert="horz" lIns="91440" tIns="45720" rIns="91440" bIns="45720" rtlCol="0" anchor="t">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None/>
            </a:pPr>
            <a:r>
              <a:rPr lang="de-DE" sz="2400" dirty="0"/>
              <a:t>Erysichthon fällt den Baum aus keinem vertretbaren Grund; seine Tat erscheint demnach </a:t>
            </a:r>
            <a:r>
              <a:rPr lang="de-DE" sz="2400" b="1" dirty="0"/>
              <a:t>willkürlich</a:t>
            </a:r>
            <a:r>
              <a:rPr lang="de-DE" sz="2400" dirty="0"/>
              <a:t> sowie </a:t>
            </a:r>
            <a:r>
              <a:rPr lang="de-DE" sz="2400" b="1" dirty="0"/>
              <a:t>ungerechtfertigt</a:t>
            </a:r>
            <a:r>
              <a:rPr lang="de-DE" sz="2400" dirty="0"/>
              <a:t>.</a:t>
            </a:r>
            <a:endParaRPr lang="en-US" sz="2400" dirty="0"/>
          </a:p>
          <a:p>
            <a:pPr marL="0" indent="0" algn="ctr">
              <a:buNone/>
            </a:pPr>
            <a:endParaRPr lang="en-US" sz="2400" dirty="0"/>
          </a:p>
          <a:p>
            <a:pPr marL="0" indent="0" algn="ctr">
              <a:buFont typeface="Franklin Gothic Book" panose="020B0503020102020204" pitchFamily="34" charset="0"/>
              <a:buNone/>
            </a:pPr>
            <a:endParaRPr lang="en-US" sz="2400" dirty="0"/>
          </a:p>
        </p:txBody>
      </p:sp>
      <p:sp>
        <p:nvSpPr>
          <p:cNvPr id="13" name="Inhaltsplatzhalter 2">
            <a:extLst>
              <a:ext uri="{FF2B5EF4-FFF2-40B4-BE49-F238E27FC236}">
                <a16:creationId xmlns:a16="http://schemas.microsoft.com/office/drawing/2014/main" id="{6DE29543-567A-4568-98A9-F159CCC5D3C3}"/>
              </a:ext>
            </a:extLst>
          </p:cNvPr>
          <p:cNvSpPr txBox="1">
            <a:spLocks/>
          </p:cNvSpPr>
          <p:nvPr/>
        </p:nvSpPr>
        <p:spPr>
          <a:xfrm>
            <a:off x="3763525" y="4516085"/>
            <a:ext cx="7705164" cy="1561402"/>
          </a:xfrm>
          <a:prstGeom prst="rect">
            <a:avLst/>
          </a:prstGeom>
          <a:solidFill>
            <a:srgbClr val="CC6600">
              <a:alpha val="15000"/>
            </a:srgbClr>
          </a:solidFill>
        </p:spPr>
        <p:txBody>
          <a:bodyPr vert="horz" lIns="91440" tIns="45720" rIns="91440" bIns="45720" rtlCol="0" anchor="t">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Font typeface="Franklin Gothic Book" panose="020B0503020102020204" pitchFamily="34" charset="0"/>
              <a:buNone/>
            </a:pPr>
            <a:r>
              <a:rPr lang="de-DE" sz="2400" dirty="0"/>
              <a:t>Obgleich der Energiekonzern für die </a:t>
            </a:r>
            <a:r>
              <a:rPr lang="de-DE" sz="2400" b="1" dirty="0"/>
              <a:t>Abholzung</a:t>
            </a:r>
            <a:r>
              <a:rPr lang="de-DE" sz="2400" dirty="0"/>
              <a:t> des Waldes verantwortlich ist, handelt er dennoch aus </a:t>
            </a:r>
            <a:r>
              <a:rPr lang="de-DE" sz="2400" b="1" dirty="0"/>
              <a:t>ökonomischen</a:t>
            </a:r>
            <a:r>
              <a:rPr lang="de-DE" sz="2400" dirty="0"/>
              <a:t> </a:t>
            </a:r>
            <a:r>
              <a:rPr lang="de-DE" sz="2400" b="1" dirty="0"/>
              <a:t>Gründen</a:t>
            </a:r>
            <a:r>
              <a:rPr lang="de-DE" sz="2400" dirty="0"/>
              <a:t> und kann somit sein Vorgehen legitimieren. </a:t>
            </a:r>
            <a:endParaRPr lang="en-US" sz="2400" dirty="0"/>
          </a:p>
        </p:txBody>
      </p:sp>
    </p:spTree>
    <p:extLst>
      <p:ext uri="{BB962C8B-B14F-4D97-AF65-F5344CB8AC3E}">
        <p14:creationId xmlns:p14="http://schemas.microsoft.com/office/powerpoint/2010/main" val="2773770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ußzeilenplatzhalter 3">
            <a:extLst>
              <a:ext uri="{FF2B5EF4-FFF2-40B4-BE49-F238E27FC236}">
                <a16:creationId xmlns:a16="http://schemas.microsoft.com/office/drawing/2014/main" id="{7C8771D0-F444-4447-91E3-FD45C92F7277}"/>
              </a:ext>
            </a:extLst>
          </p:cNvPr>
          <p:cNvSpPr>
            <a:spLocks noGrp="1"/>
          </p:cNvSpPr>
          <p:nvPr>
            <p:ph type="ftr" sz="quarter" idx="11"/>
          </p:nvPr>
        </p:nvSpPr>
        <p:spPr>
          <a:xfrm>
            <a:off x="5100824" y="6453386"/>
            <a:ext cx="4500376" cy="404614"/>
          </a:xfrm>
        </p:spPr>
        <p:txBody>
          <a:bodyPr>
            <a:normAutofit/>
          </a:bodyPr>
          <a:lstStyle/>
          <a:p>
            <a:pPr>
              <a:spcAft>
                <a:spcPts val="600"/>
              </a:spcAft>
            </a:pPr>
            <a:r>
              <a:rPr lang="it-IT"/>
              <a:t>Certamen Carolinum 2018 - Tabea Odak</a:t>
            </a:r>
            <a:endParaRPr lang="en-US"/>
          </a:p>
        </p:txBody>
      </p:sp>
      <p:sp>
        <p:nvSpPr>
          <p:cNvPr id="5" name="Foliennummernplatzhalter 4">
            <a:extLst>
              <a:ext uri="{FF2B5EF4-FFF2-40B4-BE49-F238E27FC236}">
                <a16:creationId xmlns:a16="http://schemas.microsoft.com/office/drawing/2014/main" id="{28B47612-C94F-4D58-9D81-03A62BE4B6C2}"/>
              </a:ext>
            </a:extLst>
          </p:cNvPr>
          <p:cNvSpPr>
            <a:spLocks noGrp="1"/>
          </p:cNvSpPr>
          <p:nvPr>
            <p:ph type="sldNum" sz="quarter" idx="12"/>
          </p:nvPr>
        </p:nvSpPr>
        <p:spPr>
          <a:xfrm>
            <a:off x="9971314" y="6453386"/>
            <a:ext cx="1097714" cy="404614"/>
          </a:xfrm>
        </p:spPr>
        <p:txBody>
          <a:bodyPr>
            <a:normAutofit/>
          </a:bodyPr>
          <a:lstStyle/>
          <a:p>
            <a:pPr>
              <a:spcAft>
                <a:spcPts val="600"/>
              </a:spcAft>
            </a:pPr>
            <a:fld id="{69E57DC2-970A-4B3E-BB1C-7A09969E49DF}" type="slidenum">
              <a:rPr lang="en-US" smtClean="0"/>
              <a:pPr>
                <a:spcAft>
                  <a:spcPts val="600"/>
                </a:spcAft>
              </a:pPr>
              <a:t>19</a:t>
            </a:fld>
            <a:endParaRPr lang="en-US"/>
          </a:p>
        </p:txBody>
      </p:sp>
      <p:pic>
        <p:nvPicPr>
          <p:cNvPr id="9" name="Bildplatzhalter 17">
            <a:extLst>
              <a:ext uri="{FF2B5EF4-FFF2-40B4-BE49-F238E27FC236}">
                <a16:creationId xmlns:a16="http://schemas.microsoft.com/office/drawing/2014/main" id="{78EBF41E-B6C6-4FA0-B078-392D87D8DD94}"/>
              </a:ext>
            </a:extLst>
          </p:cNvPr>
          <p:cNvPicPr>
            <a:picLocks noChangeAspect="1"/>
          </p:cNvPicPr>
          <p:nvPr/>
        </p:nvPicPr>
        <p:blipFill rotWithShape="1">
          <a:blip r:embed="rId2" cstate="screen">
            <a:duotone>
              <a:prstClr val="black"/>
              <a:schemeClr val="accent4">
                <a:tint val="45000"/>
                <a:satMod val="400000"/>
              </a:schemeClr>
            </a:duotone>
            <a:extLst>
              <a:ext uri="{BEBA8EAE-BF5A-486C-A8C5-ECC9F3942E4B}">
                <a14:imgProps xmlns:a14="http://schemas.microsoft.com/office/drawing/2010/main">
                  <a14:imgLayer r:embed="rId3">
                    <a14:imgEffect>
                      <a14:brightnessContrast bright="-26000"/>
                    </a14:imgEffect>
                  </a14:imgLayer>
                </a14:imgProps>
              </a:ext>
              <a:ext uri="{28A0092B-C50C-407E-A947-70E740481C1C}">
                <a14:useLocalDpi xmlns:a14="http://schemas.microsoft.com/office/drawing/2010/main"/>
              </a:ext>
            </a:extLst>
          </a:blip>
          <a:srcRect/>
          <a:stretch/>
        </p:blipFill>
        <p:spPr>
          <a:xfrm>
            <a:off x="2813712" y="0"/>
            <a:ext cx="228600" cy="6858000"/>
          </a:xfrm>
          <a:prstGeom prst="rect">
            <a:avLst/>
          </a:prstGeom>
          <a:ln>
            <a:noFill/>
          </a:ln>
        </p:spPr>
      </p:pic>
      <p:sp>
        <p:nvSpPr>
          <p:cNvPr id="11" name="Inhaltsplatzhalter 2">
            <a:extLst>
              <a:ext uri="{FF2B5EF4-FFF2-40B4-BE49-F238E27FC236}">
                <a16:creationId xmlns:a16="http://schemas.microsoft.com/office/drawing/2014/main" id="{49CD7490-0034-409F-B931-8E2AED8DB2AA}"/>
              </a:ext>
            </a:extLst>
          </p:cNvPr>
          <p:cNvSpPr txBox="1">
            <a:spLocks/>
          </p:cNvSpPr>
          <p:nvPr/>
        </p:nvSpPr>
        <p:spPr>
          <a:xfrm>
            <a:off x="3763525" y="2778369"/>
            <a:ext cx="7705164" cy="1561402"/>
          </a:xfrm>
          <a:prstGeom prst="rect">
            <a:avLst/>
          </a:prstGeom>
          <a:solidFill>
            <a:schemeClr val="accent4">
              <a:alpha val="20000"/>
            </a:schemeClr>
          </a:solidFill>
        </p:spPr>
        <p:txBody>
          <a:bodyPr vert="horz" lIns="91440" tIns="45720" rIns="91440" bIns="45720" rtlCol="0" anchor="t">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None/>
            </a:pPr>
            <a:r>
              <a:rPr lang="de-DE" sz="2400" dirty="0"/>
              <a:t>Sein </a:t>
            </a:r>
            <a:r>
              <a:rPr lang="de-DE" sz="2400" b="1" dirty="0"/>
              <a:t>exzessiver Konsum </a:t>
            </a:r>
            <a:r>
              <a:rPr lang="de-DE" sz="2400" dirty="0"/>
              <a:t>entzieht ihm selbst jedwede Existenzgrundlage; er „frisst sich selbst auf“.</a:t>
            </a:r>
            <a:endParaRPr lang="en-US" sz="2400" dirty="0"/>
          </a:p>
          <a:p>
            <a:pPr marL="0" indent="0" algn="ctr">
              <a:buFont typeface="Franklin Gothic Book" panose="020B0503020102020204" pitchFamily="34" charset="0"/>
              <a:buNone/>
            </a:pPr>
            <a:endParaRPr lang="en-US" sz="2400" dirty="0"/>
          </a:p>
        </p:txBody>
      </p:sp>
      <p:sp>
        <p:nvSpPr>
          <p:cNvPr id="13" name="Titel 1">
            <a:extLst>
              <a:ext uri="{FF2B5EF4-FFF2-40B4-BE49-F238E27FC236}">
                <a16:creationId xmlns:a16="http://schemas.microsoft.com/office/drawing/2014/main" id="{6A71A25F-ED38-4867-8CC8-A59984152EE5}"/>
              </a:ext>
            </a:extLst>
          </p:cNvPr>
          <p:cNvSpPr>
            <a:spLocks noGrp="1"/>
          </p:cNvSpPr>
          <p:nvPr>
            <p:ph type="title"/>
          </p:nvPr>
        </p:nvSpPr>
        <p:spPr>
          <a:xfrm>
            <a:off x="3763525" y="467833"/>
            <a:ext cx="7705164" cy="1735602"/>
          </a:xfrm>
          <a:ln>
            <a:solidFill>
              <a:schemeClr val="tx1">
                <a:lumMod val="65000"/>
                <a:lumOff val="35000"/>
              </a:schemeClr>
            </a:solidFill>
          </a:ln>
        </p:spPr>
        <p:txBody>
          <a:bodyPr anchor="ctr">
            <a:normAutofit/>
          </a:bodyPr>
          <a:lstStyle/>
          <a:p>
            <a:pPr algn="ctr"/>
            <a:r>
              <a:rPr lang="de-DE" sz="2800" dirty="0"/>
              <a:t>2.2 Anthropogene Naturausbeutung durch exzessiven Ressourcenabbau – </a:t>
            </a:r>
            <a:br>
              <a:rPr lang="de-DE" sz="2800" dirty="0"/>
            </a:br>
            <a:r>
              <a:rPr lang="de-DE" sz="2800" b="1" i="1" dirty="0"/>
              <a:t>Beispiel Hambacher Forst und </a:t>
            </a:r>
            <a:br>
              <a:rPr lang="de-DE" sz="2800" b="1" i="1" dirty="0"/>
            </a:br>
            <a:r>
              <a:rPr lang="de-DE" sz="2800" b="1" i="1" dirty="0"/>
              <a:t>der Standpunkt des RWE</a:t>
            </a:r>
            <a:endParaRPr lang="en-US" sz="2800" b="1" i="1" dirty="0"/>
          </a:p>
        </p:txBody>
      </p:sp>
      <p:sp>
        <p:nvSpPr>
          <p:cNvPr id="15" name="Inhaltsplatzhalter 2">
            <a:extLst>
              <a:ext uri="{FF2B5EF4-FFF2-40B4-BE49-F238E27FC236}">
                <a16:creationId xmlns:a16="http://schemas.microsoft.com/office/drawing/2014/main" id="{4E28B9D3-A4A2-4FF7-BB0F-81F0B8DEFE97}"/>
              </a:ext>
            </a:extLst>
          </p:cNvPr>
          <p:cNvSpPr txBox="1">
            <a:spLocks/>
          </p:cNvSpPr>
          <p:nvPr/>
        </p:nvSpPr>
        <p:spPr>
          <a:xfrm>
            <a:off x="3763525" y="4516085"/>
            <a:ext cx="7705164" cy="1561402"/>
          </a:xfrm>
          <a:prstGeom prst="rect">
            <a:avLst/>
          </a:prstGeom>
          <a:solidFill>
            <a:srgbClr val="CC6600">
              <a:alpha val="15000"/>
            </a:srgbClr>
          </a:solidFill>
        </p:spPr>
        <p:txBody>
          <a:bodyPr vert="horz" lIns="91440" tIns="45720" rIns="91440" bIns="45720" rtlCol="0" anchor="t">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Font typeface="Franklin Gothic Book" panose="020B0503020102020204" pitchFamily="34" charset="0"/>
              <a:buNone/>
            </a:pPr>
            <a:r>
              <a:rPr lang="de-DE" sz="2400" dirty="0"/>
              <a:t>Durch </a:t>
            </a:r>
            <a:r>
              <a:rPr lang="de-DE" sz="2400" b="1" dirty="0"/>
              <a:t>exzessiven Ressourcenabbau </a:t>
            </a:r>
            <a:r>
              <a:rPr lang="de-DE" sz="2400" dirty="0"/>
              <a:t>wird dem </a:t>
            </a:r>
            <a:r>
              <a:rPr lang="de-DE" sz="2400" b="1" dirty="0"/>
              <a:t>Planeten</a:t>
            </a:r>
            <a:r>
              <a:rPr lang="de-DE" sz="2400" dirty="0"/>
              <a:t> </a:t>
            </a:r>
            <a:r>
              <a:rPr lang="de-DE" sz="2400" b="1" dirty="0"/>
              <a:t>geschadet</a:t>
            </a:r>
            <a:r>
              <a:rPr lang="de-DE" sz="2400" dirty="0"/>
              <a:t>. Zusätzlich steht dem Menschen immer weniger selbst zur Verfügung; er ist gezwungen, Rohstoffe aus </a:t>
            </a:r>
            <a:r>
              <a:rPr lang="de-DE" sz="2400" b="1" dirty="0"/>
              <a:t>alternativen Quellen </a:t>
            </a:r>
            <a:r>
              <a:rPr lang="de-DE" sz="2400" dirty="0"/>
              <a:t>zu beziehen. </a:t>
            </a:r>
            <a:endParaRPr lang="en-US" sz="2400" dirty="0"/>
          </a:p>
        </p:txBody>
      </p:sp>
    </p:spTree>
    <p:extLst>
      <p:ext uri="{BB962C8B-B14F-4D97-AF65-F5344CB8AC3E}">
        <p14:creationId xmlns:p14="http://schemas.microsoft.com/office/powerpoint/2010/main" val="124214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C50DE-7C27-4F24-8731-218C5D4E77C0}"/>
              </a:ext>
            </a:extLst>
          </p:cNvPr>
          <p:cNvSpPr>
            <a:spLocks noGrp="1"/>
          </p:cNvSpPr>
          <p:nvPr>
            <p:ph type="ctrTitle"/>
          </p:nvPr>
        </p:nvSpPr>
        <p:spPr>
          <a:xfrm>
            <a:off x="1478521" y="1480930"/>
            <a:ext cx="7449169" cy="3254321"/>
          </a:xfrm>
        </p:spPr>
        <p:txBody>
          <a:bodyPr>
            <a:normAutofit/>
          </a:bodyPr>
          <a:lstStyle/>
          <a:p>
            <a:pPr algn="l"/>
            <a:r>
              <a:rPr lang="de-DE" sz="6600" dirty="0">
                <a:latin typeface="Calibri Light" panose="020F0302020204030204" pitchFamily="34" charset="0"/>
                <a:cs typeface="Arial" panose="020B0604020202020204" pitchFamily="34" charset="0"/>
              </a:rPr>
              <a:t>„Adpositis queritur ieiunia mensis“</a:t>
            </a:r>
          </a:p>
        </p:txBody>
      </p:sp>
      <p:sp>
        <p:nvSpPr>
          <p:cNvPr id="3" name="Untertitel 2">
            <a:extLst>
              <a:ext uri="{FF2B5EF4-FFF2-40B4-BE49-F238E27FC236}">
                <a16:creationId xmlns:a16="http://schemas.microsoft.com/office/drawing/2014/main" id="{BF3926BF-51F7-495A-8473-56CDA756D3BB}"/>
              </a:ext>
            </a:extLst>
          </p:cNvPr>
          <p:cNvSpPr>
            <a:spLocks noGrp="1"/>
          </p:cNvSpPr>
          <p:nvPr>
            <p:ph type="subTitle" idx="1"/>
          </p:nvPr>
        </p:nvSpPr>
        <p:spPr>
          <a:xfrm>
            <a:off x="1478521" y="4735251"/>
            <a:ext cx="5284876" cy="572220"/>
          </a:xfrm>
        </p:spPr>
        <p:txBody>
          <a:bodyPr>
            <a:normAutofit/>
          </a:bodyPr>
          <a:lstStyle/>
          <a:p>
            <a:pPr algn="l">
              <a:spcAft>
                <a:spcPts val="600"/>
              </a:spcAft>
            </a:pPr>
            <a:r>
              <a:rPr lang="de-DE" sz="2000" i="1" dirty="0">
                <a:latin typeface="Calibri" panose="020F0502020204030204" pitchFamily="34" charset="0"/>
                <a:cs typeface="Arial" panose="020B0604020202020204" pitchFamily="34" charset="0"/>
              </a:rPr>
              <a:t>- Ovid, Met. 8,831, „Erysichthon“</a:t>
            </a:r>
          </a:p>
        </p:txBody>
      </p:sp>
      <p:sp>
        <p:nvSpPr>
          <p:cNvPr id="6" name="Fußzeilenplatzhalter 5">
            <a:extLst>
              <a:ext uri="{FF2B5EF4-FFF2-40B4-BE49-F238E27FC236}">
                <a16:creationId xmlns:a16="http://schemas.microsoft.com/office/drawing/2014/main" id="{84932364-90A9-4BFE-A65D-086F5F6908CF}"/>
              </a:ext>
            </a:extLst>
          </p:cNvPr>
          <p:cNvSpPr>
            <a:spLocks noGrp="1"/>
          </p:cNvSpPr>
          <p:nvPr>
            <p:ph type="ftr" sz="quarter" idx="11"/>
          </p:nvPr>
        </p:nvSpPr>
        <p:spPr/>
        <p:txBody>
          <a:bodyPr/>
          <a:lstStyle/>
          <a:p>
            <a:r>
              <a:rPr lang="it-IT"/>
              <a:t>Certamen Carolinum 2018 - Tabea Odak</a:t>
            </a:r>
            <a:endParaRPr lang="en-US" dirty="0"/>
          </a:p>
        </p:txBody>
      </p:sp>
      <p:sp>
        <p:nvSpPr>
          <p:cNvPr id="7" name="Foliennummernplatzhalter 6">
            <a:extLst>
              <a:ext uri="{FF2B5EF4-FFF2-40B4-BE49-F238E27FC236}">
                <a16:creationId xmlns:a16="http://schemas.microsoft.com/office/drawing/2014/main" id="{4A52727D-F737-47CC-BFA9-E4630D86A8E1}"/>
              </a:ext>
            </a:extLst>
          </p:cNvPr>
          <p:cNvSpPr>
            <a:spLocks noGrp="1"/>
          </p:cNvSpPr>
          <p:nvPr>
            <p:ph type="sldNum" sz="quarter" idx="12"/>
          </p:nvPr>
        </p:nvSpPr>
        <p:spPr/>
        <p:txBody>
          <a:bodyPr/>
          <a:lstStyle/>
          <a:p>
            <a:fld id="{69E57DC2-970A-4B3E-BB1C-7A09969E49DF}" type="slidenum">
              <a:rPr lang="en-US" smtClean="0"/>
              <a:pPr/>
              <a:t>2</a:t>
            </a:fld>
            <a:endParaRPr lang="en-US" dirty="0"/>
          </a:p>
        </p:txBody>
      </p:sp>
    </p:spTree>
    <p:extLst>
      <p:ext uri="{BB962C8B-B14F-4D97-AF65-F5344CB8AC3E}">
        <p14:creationId xmlns:p14="http://schemas.microsoft.com/office/powerpoint/2010/main" val="169938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Inhaltsplatzhalter 2">
            <a:extLst>
              <a:ext uri="{FF2B5EF4-FFF2-40B4-BE49-F238E27FC236}">
                <a16:creationId xmlns:a16="http://schemas.microsoft.com/office/drawing/2014/main" id="{FBEBF134-0EAB-49F5-ACEB-EC0F381E04D4}"/>
              </a:ext>
            </a:extLst>
          </p:cNvPr>
          <p:cNvSpPr>
            <a:spLocks noGrp="1"/>
          </p:cNvSpPr>
          <p:nvPr>
            <p:ph idx="1"/>
          </p:nvPr>
        </p:nvSpPr>
        <p:spPr>
          <a:xfrm>
            <a:off x="3763525" y="2778369"/>
            <a:ext cx="7705164" cy="1561402"/>
          </a:xfrm>
          <a:solidFill>
            <a:schemeClr val="accent4">
              <a:alpha val="20000"/>
            </a:schemeClr>
          </a:solidFill>
        </p:spPr>
        <p:txBody>
          <a:bodyPr anchor="t">
            <a:noAutofit/>
          </a:bodyPr>
          <a:lstStyle/>
          <a:p>
            <a:pPr marL="0" indent="0" algn="ctr">
              <a:buNone/>
            </a:pPr>
            <a:r>
              <a:rPr lang="de-DE" sz="2400" dirty="0"/>
              <a:t>„Wie es in den Wald schallt, so schallt es auch zurück“: Der Schaden, den Erysichthon seiner natürlichen Umgebung zufügt, fällt letzten Endes auf ihn selbst als </a:t>
            </a:r>
            <a:r>
              <a:rPr lang="de-DE" sz="2400" b="1" dirty="0"/>
              <a:t>Verursacher</a:t>
            </a:r>
            <a:r>
              <a:rPr lang="de-DE" sz="2400" dirty="0"/>
              <a:t> zurück: Ihm wird seine </a:t>
            </a:r>
            <a:r>
              <a:rPr lang="de-DE" sz="2400" b="1" dirty="0"/>
              <a:t>eigene Habgier zum Verhängnis</a:t>
            </a:r>
            <a:r>
              <a:rPr lang="de-DE" sz="2400" dirty="0"/>
              <a:t>. </a:t>
            </a:r>
            <a:endParaRPr lang="en-US" sz="2400" dirty="0"/>
          </a:p>
        </p:txBody>
      </p:sp>
      <p:sp>
        <p:nvSpPr>
          <p:cNvPr id="4" name="Fußzeilenplatzhalter 3">
            <a:extLst>
              <a:ext uri="{FF2B5EF4-FFF2-40B4-BE49-F238E27FC236}">
                <a16:creationId xmlns:a16="http://schemas.microsoft.com/office/drawing/2014/main" id="{7C8771D0-F444-4447-91E3-FD45C92F7277}"/>
              </a:ext>
            </a:extLst>
          </p:cNvPr>
          <p:cNvSpPr>
            <a:spLocks noGrp="1"/>
          </p:cNvSpPr>
          <p:nvPr>
            <p:ph type="ftr" sz="quarter" idx="11"/>
          </p:nvPr>
        </p:nvSpPr>
        <p:spPr>
          <a:xfrm>
            <a:off x="5100824" y="6453386"/>
            <a:ext cx="4500376" cy="404614"/>
          </a:xfrm>
        </p:spPr>
        <p:txBody>
          <a:bodyPr>
            <a:normAutofit/>
          </a:bodyPr>
          <a:lstStyle/>
          <a:p>
            <a:pPr>
              <a:spcAft>
                <a:spcPts val="600"/>
              </a:spcAft>
            </a:pPr>
            <a:r>
              <a:rPr lang="it-IT"/>
              <a:t>Certamen Carolinum 2018 - Tabea Odak</a:t>
            </a:r>
            <a:endParaRPr lang="en-US"/>
          </a:p>
        </p:txBody>
      </p:sp>
      <p:sp>
        <p:nvSpPr>
          <p:cNvPr id="5" name="Foliennummernplatzhalter 4">
            <a:extLst>
              <a:ext uri="{FF2B5EF4-FFF2-40B4-BE49-F238E27FC236}">
                <a16:creationId xmlns:a16="http://schemas.microsoft.com/office/drawing/2014/main" id="{28B47612-C94F-4D58-9D81-03A62BE4B6C2}"/>
              </a:ext>
            </a:extLst>
          </p:cNvPr>
          <p:cNvSpPr>
            <a:spLocks noGrp="1"/>
          </p:cNvSpPr>
          <p:nvPr>
            <p:ph type="sldNum" sz="quarter" idx="12"/>
          </p:nvPr>
        </p:nvSpPr>
        <p:spPr>
          <a:xfrm>
            <a:off x="9971314" y="6453386"/>
            <a:ext cx="1097714" cy="404614"/>
          </a:xfrm>
        </p:spPr>
        <p:txBody>
          <a:bodyPr>
            <a:normAutofit/>
          </a:bodyPr>
          <a:lstStyle/>
          <a:p>
            <a:pPr>
              <a:spcAft>
                <a:spcPts val="600"/>
              </a:spcAft>
            </a:pPr>
            <a:fld id="{69E57DC2-970A-4B3E-BB1C-7A09969E49DF}" type="slidenum">
              <a:rPr lang="en-US" smtClean="0"/>
              <a:pPr>
                <a:spcAft>
                  <a:spcPts val="600"/>
                </a:spcAft>
              </a:pPr>
              <a:t>20</a:t>
            </a:fld>
            <a:endParaRPr lang="en-US"/>
          </a:p>
        </p:txBody>
      </p:sp>
      <p:pic>
        <p:nvPicPr>
          <p:cNvPr id="9" name="Bildplatzhalter 17">
            <a:extLst>
              <a:ext uri="{FF2B5EF4-FFF2-40B4-BE49-F238E27FC236}">
                <a16:creationId xmlns:a16="http://schemas.microsoft.com/office/drawing/2014/main" id="{78EBF41E-B6C6-4FA0-B078-392D87D8DD94}"/>
              </a:ext>
            </a:extLst>
          </p:cNvPr>
          <p:cNvPicPr>
            <a:picLocks noChangeAspect="1"/>
          </p:cNvPicPr>
          <p:nvPr/>
        </p:nvPicPr>
        <p:blipFill rotWithShape="1">
          <a:blip r:embed="rId2" cstate="screen">
            <a:duotone>
              <a:prstClr val="black"/>
              <a:schemeClr val="accent4">
                <a:tint val="45000"/>
                <a:satMod val="400000"/>
              </a:schemeClr>
            </a:duotone>
            <a:extLst>
              <a:ext uri="{BEBA8EAE-BF5A-486C-A8C5-ECC9F3942E4B}">
                <a14:imgProps xmlns:a14="http://schemas.microsoft.com/office/drawing/2010/main">
                  <a14:imgLayer r:embed="rId3">
                    <a14:imgEffect>
                      <a14:brightnessContrast bright="-26000"/>
                    </a14:imgEffect>
                  </a14:imgLayer>
                </a14:imgProps>
              </a:ext>
              <a:ext uri="{28A0092B-C50C-407E-A947-70E740481C1C}">
                <a14:useLocalDpi xmlns:a14="http://schemas.microsoft.com/office/drawing/2010/main"/>
              </a:ext>
            </a:extLst>
          </a:blip>
          <a:srcRect/>
          <a:stretch/>
        </p:blipFill>
        <p:spPr>
          <a:xfrm>
            <a:off x="2813712" y="0"/>
            <a:ext cx="228600" cy="6858000"/>
          </a:xfrm>
          <a:prstGeom prst="rect">
            <a:avLst/>
          </a:prstGeom>
          <a:ln>
            <a:noFill/>
          </a:ln>
        </p:spPr>
      </p:pic>
      <p:sp>
        <p:nvSpPr>
          <p:cNvPr id="13" name="Titel 1">
            <a:extLst>
              <a:ext uri="{FF2B5EF4-FFF2-40B4-BE49-F238E27FC236}">
                <a16:creationId xmlns:a16="http://schemas.microsoft.com/office/drawing/2014/main" id="{A5683592-DECB-4D9E-B11A-7610A0572E0A}"/>
              </a:ext>
            </a:extLst>
          </p:cNvPr>
          <p:cNvSpPr>
            <a:spLocks noGrp="1"/>
          </p:cNvSpPr>
          <p:nvPr>
            <p:ph type="title"/>
          </p:nvPr>
        </p:nvSpPr>
        <p:spPr>
          <a:xfrm>
            <a:off x="3763525" y="467833"/>
            <a:ext cx="7705164" cy="1735602"/>
          </a:xfrm>
          <a:ln>
            <a:solidFill>
              <a:schemeClr val="tx1">
                <a:lumMod val="65000"/>
                <a:lumOff val="35000"/>
              </a:schemeClr>
            </a:solidFill>
          </a:ln>
        </p:spPr>
        <p:txBody>
          <a:bodyPr anchor="ctr">
            <a:normAutofit/>
          </a:bodyPr>
          <a:lstStyle/>
          <a:p>
            <a:pPr algn="ctr"/>
            <a:r>
              <a:rPr lang="de-DE" sz="2800" dirty="0"/>
              <a:t>2.2 Anthropogene Naturausbeutung durch exzessiven Ressourcenabbau – </a:t>
            </a:r>
            <a:br>
              <a:rPr lang="de-DE" sz="2800" dirty="0"/>
            </a:br>
            <a:r>
              <a:rPr lang="de-DE" sz="2800" b="1" i="1" dirty="0"/>
              <a:t>Beispiel Hambacher Forst und </a:t>
            </a:r>
            <a:br>
              <a:rPr lang="de-DE" sz="2800" b="1" i="1" dirty="0"/>
            </a:br>
            <a:r>
              <a:rPr lang="de-DE" sz="2800" b="1" i="1" dirty="0"/>
              <a:t>der Standpunkt des RWE</a:t>
            </a:r>
            <a:endParaRPr lang="en-US" sz="2800" b="1" i="1" dirty="0"/>
          </a:p>
        </p:txBody>
      </p:sp>
      <p:sp>
        <p:nvSpPr>
          <p:cNvPr id="15" name="Inhaltsplatzhalter 2">
            <a:extLst>
              <a:ext uri="{FF2B5EF4-FFF2-40B4-BE49-F238E27FC236}">
                <a16:creationId xmlns:a16="http://schemas.microsoft.com/office/drawing/2014/main" id="{23B9ABA8-D1E1-4D6D-9A1C-DAB0D1292B63}"/>
              </a:ext>
            </a:extLst>
          </p:cNvPr>
          <p:cNvSpPr txBox="1">
            <a:spLocks/>
          </p:cNvSpPr>
          <p:nvPr/>
        </p:nvSpPr>
        <p:spPr>
          <a:xfrm>
            <a:off x="3763525" y="4516085"/>
            <a:ext cx="7705164" cy="1561402"/>
          </a:xfrm>
          <a:prstGeom prst="rect">
            <a:avLst/>
          </a:prstGeom>
          <a:solidFill>
            <a:srgbClr val="CC6600">
              <a:alpha val="15000"/>
            </a:srgbClr>
          </a:solidFill>
        </p:spPr>
        <p:txBody>
          <a:bodyPr vert="horz" lIns="91440" tIns="45720" rIns="91440" bIns="45720" rtlCol="0" anchor="t">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Font typeface="Franklin Gothic Book" panose="020B0503020102020204" pitchFamily="34" charset="0"/>
              <a:buNone/>
            </a:pPr>
            <a:r>
              <a:rPr lang="de-DE" sz="2400" dirty="0"/>
              <a:t>Klimawandel, Luftverschmutzung und die Erschöpfung der Naturressourcen sind Resultat des </a:t>
            </a:r>
            <a:r>
              <a:rPr lang="de-DE" sz="2400" b="1" dirty="0"/>
              <a:t>maßlosen Verhaltens </a:t>
            </a:r>
            <a:r>
              <a:rPr lang="de-DE" sz="2400" dirty="0"/>
              <a:t>des Menschen und stellen für ihn selbst eine </a:t>
            </a:r>
            <a:r>
              <a:rPr lang="de-DE" sz="2400" b="1" dirty="0"/>
              <a:t>Bedrohung</a:t>
            </a:r>
            <a:r>
              <a:rPr lang="de-DE" sz="2400" dirty="0"/>
              <a:t> dar.</a:t>
            </a:r>
            <a:endParaRPr lang="en-US" sz="2400" dirty="0"/>
          </a:p>
        </p:txBody>
      </p:sp>
    </p:spTree>
    <p:extLst>
      <p:ext uri="{BB962C8B-B14F-4D97-AF65-F5344CB8AC3E}">
        <p14:creationId xmlns:p14="http://schemas.microsoft.com/office/powerpoint/2010/main" val="418387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ußzeilenplatzhalter 3">
            <a:extLst>
              <a:ext uri="{FF2B5EF4-FFF2-40B4-BE49-F238E27FC236}">
                <a16:creationId xmlns:a16="http://schemas.microsoft.com/office/drawing/2014/main" id="{7C8771D0-F444-4447-91E3-FD45C92F7277}"/>
              </a:ext>
            </a:extLst>
          </p:cNvPr>
          <p:cNvSpPr>
            <a:spLocks noGrp="1"/>
          </p:cNvSpPr>
          <p:nvPr>
            <p:ph type="ftr" sz="quarter" idx="11"/>
          </p:nvPr>
        </p:nvSpPr>
        <p:spPr>
          <a:xfrm>
            <a:off x="5100824" y="6453386"/>
            <a:ext cx="4500376" cy="404614"/>
          </a:xfrm>
        </p:spPr>
        <p:txBody>
          <a:bodyPr>
            <a:normAutofit/>
          </a:bodyPr>
          <a:lstStyle/>
          <a:p>
            <a:pPr>
              <a:spcAft>
                <a:spcPts val="600"/>
              </a:spcAft>
            </a:pPr>
            <a:r>
              <a:rPr lang="it-IT"/>
              <a:t>Certamen Carolinum 2018 - Tabea Odak</a:t>
            </a:r>
            <a:endParaRPr lang="en-US"/>
          </a:p>
        </p:txBody>
      </p:sp>
      <p:sp>
        <p:nvSpPr>
          <p:cNvPr id="5" name="Foliennummernplatzhalter 4">
            <a:extLst>
              <a:ext uri="{FF2B5EF4-FFF2-40B4-BE49-F238E27FC236}">
                <a16:creationId xmlns:a16="http://schemas.microsoft.com/office/drawing/2014/main" id="{28B47612-C94F-4D58-9D81-03A62BE4B6C2}"/>
              </a:ext>
            </a:extLst>
          </p:cNvPr>
          <p:cNvSpPr>
            <a:spLocks noGrp="1"/>
          </p:cNvSpPr>
          <p:nvPr>
            <p:ph type="sldNum" sz="quarter" idx="12"/>
          </p:nvPr>
        </p:nvSpPr>
        <p:spPr>
          <a:xfrm>
            <a:off x="9971314" y="6453386"/>
            <a:ext cx="1097714" cy="404614"/>
          </a:xfrm>
        </p:spPr>
        <p:txBody>
          <a:bodyPr>
            <a:normAutofit/>
          </a:bodyPr>
          <a:lstStyle/>
          <a:p>
            <a:pPr>
              <a:spcAft>
                <a:spcPts val="600"/>
              </a:spcAft>
            </a:pPr>
            <a:fld id="{69E57DC2-970A-4B3E-BB1C-7A09969E49DF}" type="slidenum">
              <a:rPr lang="en-US" smtClean="0"/>
              <a:pPr>
                <a:spcAft>
                  <a:spcPts val="600"/>
                </a:spcAft>
              </a:pPr>
              <a:t>21</a:t>
            </a:fld>
            <a:endParaRPr lang="en-US"/>
          </a:p>
        </p:txBody>
      </p:sp>
      <p:pic>
        <p:nvPicPr>
          <p:cNvPr id="9" name="Bildplatzhalter 17">
            <a:extLst>
              <a:ext uri="{FF2B5EF4-FFF2-40B4-BE49-F238E27FC236}">
                <a16:creationId xmlns:a16="http://schemas.microsoft.com/office/drawing/2014/main" id="{78EBF41E-B6C6-4FA0-B078-392D87D8DD94}"/>
              </a:ext>
            </a:extLst>
          </p:cNvPr>
          <p:cNvPicPr>
            <a:picLocks noChangeAspect="1"/>
          </p:cNvPicPr>
          <p:nvPr/>
        </p:nvPicPr>
        <p:blipFill rotWithShape="1">
          <a:blip r:embed="rId2" cstate="screen">
            <a:duotone>
              <a:prstClr val="black"/>
              <a:schemeClr val="accent4">
                <a:tint val="45000"/>
                <a:satMod val="400000"/>
              </a:schemeClr>
            </a:duotone>
            <a:extLst>
              <a:ext uri="{BEBA8EAE-BF5A-486C-A8C5-ECC9F3942E4B}">
                <a14:imgProps xmlns:a14="http://schemas.microsoft.com/office/drawing/2010/main">
                  <a14:imgLayer r:embed="rId3">
                    <a14:imgEffect>
                      <a14:brightnessContrast bright="-26000"/>
                    </a14:imgEffect>
                  </a14:imgLayer>
                </a14:imgProps>
              </a:ext>
              <a:ext uri="{28A0092B-C50C-407E-A947-70E740481C1C}">
                <a14:useLocalDpi xmlns:a14="http://schemas.microsoft.com/office/drawing/2010/main"/>
              </a:ext>
            </a:extLst>
          </a:blip>
          <a:srcRect/>
          <a:stretch/>
        </p:blipFill>
        <p:spPr>
          <a:xfrm>
            <a:off x="2813712" y="0"/>
            <a:ext cx="228600" cy="6858000"/>
          </a:xfrm>
          <a:prstGeom prst="rect">
            <a:avLst/>
          </a:prstGeom>
          <a:ln>
            <a:noFill/>
          </a:ln>
        </p:spPr>
      </p:pic>
      <p:sp>
        <p:nvSpPr>
          <p:cNvPr id="13" name="Inhaltsplatzhalter 2">
            <a:extLst>
              <a:ext uri="{FF2B5EF4-FFF2-40B4-BE49-F238E27FC236}">
                <a16:creationId xmlns:a16="http://schemas.microsoft.com/office/drawing/2014/main" id="{A2707D7F-8C06-4F47-8A41-1FDDB561689E}"/>
              </a:ext>
            </a:extLst>
          </p:cNvPr>
          <p:cNvSpPr txBox="1">
            <a:spLocks/>
          </p:cNvSpPr>
          <p:nvPr/>
        </p:nvSpPr>
        <p:spPr>
          <a:xfrm>
            <a:off x="3763525" y="2778369"/>
            <a:ext cx="7705164" cy="1561402"/>
          </a:xfrm>
          <a:prstGeom prst="rect">
            <a:avLst/>
          </a:prstGeom>
          <a:solidFill>
            <a:schemeClr val="accent4">
              <a:alpha val="20000"/>
            </a:schemeClr>
          </a:solidFill>
        </p:spPr>
        <p:txBody>
          <a:bodyPr vert="horz" lIns="91440" tIns="45720" rIns="91440" bIns="45720" rtlCol="0" anchor="t">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None/>
            </a:pPr>
            <a:r>
              <a:rPr lang="de-DE" sz="2400" dirty="0"/>
              <a:t>Eine </a:t>
            </a:r>
            <a:r>
              <a:rPr lang="de-DE" sz="2400" b="1" dirty="0"/>
              <a:t>höhere Instanz </a:t>
            </a:r>
            <a:r>
              <a:rPr lang="de-DE" sz="2400" dirty="0"/>
              <a:t>entscheidet über sein Schicksal, er selbst hingegen scheint </a:t>
            </a:r>
            <a:r>
              <a:rPr lang="de-DE" sz="2400" b="1" dirty="0"/>
              <a:t>keinerlei Kontrolle </a:t>
            </a:r>
            <a:r>
              <a:rPr lang="de-DE" sz="2400" dirty="0"/>
              <a:t>zu haben.</a:t>
            </a:r>
            <a:endParaRPr lang="en-US" sz="2400" dirty="0"/>
          </a:p>
          <a:p>
            <a:pPr marL="0" indent="0" algn="ctr">
              <a:buFont typeface="Franklin Gothic Book" panose="020B0503020102020204" pitchFamily="34" charset="0"/>
              <a:buNone/>
            </a:pPr>
            <a:endParaRPr lang="en-US" sz="2400" dirty="0"/>
          </a:p>
        </p:txBody>
      </p:sp>
      <p:sp>
        <p:nvSpPr>
          <p:cNvPr id="15" name="Titel 1">
            <a:extLst>
              <a:ext uri="{FF2B5EF4-FFF2-40B4-BE49-F238E27FC236}">
                <a16:creationId xmlns:a16="http://schemas.microsoft.com/office/drawing/2014/main" id="{7B204FE6-DF29-458A-A799-1D2D6156428C}"/>
              </a:ext>
            </a:extLst>
          </p:cNvPr>
          <p:cNvSpPr>
            <a:spLocks noGrp="1"/>
          </p:cNvSpPr>
          <p:nvPr>
            <p:ph type="title"/>
          </p:nvPr>
        </p:nvSpPr>
        <p:spPr>
          <a:xfrm>
            <a:off x="3763525" y="467833"/>
            <a:ext cx="7705164" cy="1735602"/>
          </a:xfrm>
          <a:ln>
            <a:solidFill>
              <a:schemeClr val="tx1">
                <a:lumMod val="65000"/>
                <a:lumOff val="35000"/>
              </a:schemeClr>
            </a:solidFill>
          </a:ln>
        </p:spPr>
        <p:txBody>
          <a:bodyPr anchor="ctr">
            <a:normAutofit/>
          </a:bodyPr>
          <a:lstStyle/>
          <a:p>
            <a:pPr algn="ctr"/>
            <a:r>
              <a:rPr lang="de-DE" sz="2800" dirty="0"/>
              <a:t>2.2 Anthropogene Naturausbeutung durch exzessiven Ressourcenabbau – </a:t>
            </a:r>
            <a:br>
              <a:rPr lang="de-DE" sz="2800" dirty="0"/>
            </a:br>
            <a:r>
              <a:rPr lang="de-DE" sz="2800" b="1" i="1" dirty="0"/>
              <a:t>Beispiel Hambacher Forst und </a:t>
            </a:r>
            <a:br>
              <a:rPr lang="de-DE" sz="2800" b="1" i="1" dirty="0"/>
            </a:br>
            <a:r>
              <a:rPr lang="de-DE" sz="2800" b="1" i="1" dirty="0"/>
              <a:t>der Standpunkt des RWE</a:t>
            </a:r>
            <a:endParaRPr lang="en-US" sz="2800" b="1" i="1" dirty="0"/>
          </a:p>
        </p:txBody>
      </p:sp>
      <p:sp>
        <p:nvSpPr>
          <p:cNvPr id="11" name="Inhaltsplatzhalter 2">
            <a:extLst>
              <a:ext uri="{FF2B5EF4-FFF2-40B4-BE49-F238E27FC236}">
                <a16:creationId xmlns:a16="http://schemas.microsoft.com/office/drawing/2014/main" id="{B3B191C2-E2C3-4EFB-878B-6B09369FFFD6}"/>
              </a:ext>
            </a:extLst>
          </p:cNvPr>
          <p:cNvSpPr txBox="1">
            <a:spLocks/>
          </p:cNvSpPr>
          <p:nvPr/>
        </p:nvSpPr>
        <p:spPr>
          <a:xfrm>
            <a:off x="3763525" y="4516085"/>
            <a:ext cx="7705164" cy="1561402"/>
          </a:xfrm>
          <a:prstGeom prst="rect">
            <a:avLst/>
          </a:prstGeom>
          <a:solidFill>
            <a:srgbClr val="CC6600">
              <a:alpha val="15000"/>
            </a:srgbClr>
          </a:solidFill>
        </p:spPr>
        <p:txBody>
          <a:bodyPr vert="horz" lIns="91440" tIns="45720" rIns="91440" bIns="45720" rtlCol="0" anchor="t">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buFont typeface="Franklin Gothic Book" panose="020B0503020102020204" pitchFamily="34" charset="0"/>
              <a:buNone/>
            </a:pPr>
            <a:r>
              <a:rPr lang="de-DE" sz="2400" dirty="0"/>
              <a:t>Noch haben wir die </a:t>
            </a:r>
            <a:r>
              <a:rPr lang="de-DE" sz="2400" b="1" dirty="0"/>
              <a:t>Kontrolle</a:t>
            </a:r>
            <a:r>
              <a:rPr lang="de-DE" sz="2400" dirty="0"/>
              <a:t> über unseren Umgang mit der Natur, denn wir unterliegen keiner göttlichen Macht.          </a:t>
            </a:r>
            <a:r>
              <a:rPr lang="de-DE" sz="2400" b="1" dirty="0"/>
              <a:t>Die Zukunft des Planeten hängt von jedem Einzelnen ab.</a:t>
            </a:r>
            <a:endParaRPr lang="en-US" sz="2400" b="1" dirty="0"/>
          </a:p>
        </p:txBody>
      </p:sp>
    </p:spTree>
    <p:extLst>
      <p:ext uri="{BB962C8B-B14F-4D97-AF65-F5344CB8AC3E}">
        <p14:creationId xmlns:p14="http://schemas.microsoft.com/office/powerpoint/2010/main" val="92491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F654C13-0248-4854-8921-BBAAB576B1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2591946-AC0F-4C78-9BF4-153E4B4DD5E7}"/>
              </a:ext>
            </a:extLst>
          </p:cNvPr>
          <p:cNvSpPr>
            <a:spLocks noGrp="1"/>
          </p:cNvSpPr>
          <p:nvPr>
            <p:ph type="title"/>
          </p:nvPr>
        </p:nvSpPr>
        <p:spPr>
          <a:xfrm>
            <a:off x="1371600" y="503767"/>
            <a:ext cx="9380334" cy="941664"/>
          </a:xfrm>
        </p:spPr>
        <p:txBody>
          <a:bodyPr anchor="b">
            <a:normAutofit/>
          </a:bodyPr>
          <a:lstStyle/>
          <a:p>
            <a:pPr algn="r"/>
            <a:r>
              <a:rPr lang="de-DE" sz="3200" dirty="0"/>
              <a:t>3. Sind auch wir der </a:t>
            </a:r>
            <a:r>
              <a:rPr lang="de-DE" sz="3200" i="1" dirty="0"/>
              <a:t>Fames</a:t>
            </a:r>
            <a:r>
              <a:rPr lang="de-DE" sz="3200" dirty="0"/>
              <a:t> verfallen?</a:t>
            </a:r>
            <a:endParaRPr lang="en-US" sz="3200" dirty="0"/>
          </a:p>
        </p:txBody>
      </p:sp>
      <p:sp>
        <p:nvSpPr>
          <p:cNvPr id="12" name="Freeform: Shape 11">
            <a:extLst>
              <a:ext uri="{FF2B5EF4-FFF2-40B4-BE49-F238E27FC236}">
                <a16:creationId xmlns:a16="http://schemas.microsoft.com/office/drawing/2014/main" id="{7A2D0DFB-0ABC-4D3D-805B-25F891996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95024" y="864066"/>
            <a:ext cx="774003" cy="774158"/>
          </a:xfrm>
          <a:custGeom>
            <a:avLst/>
            <a:gdLst>
              <a:gd name="connsiteX0" fmla="*/ 2869239 w 3275013"/>
              <a:gd name="connsiteY0" fmla="*/ 0 h 3275670"/>
              <a:gd name="connsiteX1" fmla="*/ 3275013 w 3275013"/>
              <a:gd name="connsiteY1" fmla="*/ 0 h 3275670"/>
              <a:gd name="connsiteX2" fmla="*/ 3275013 w 3275013"/>
              <a:gd name="connsiteY2" fmla="*/ 3275670 h 3275670"/>
              <a:gd name="connsiteX3" fmla="*/ 0 w 3275013"/>
              <a:gd name="connsiteY3" fmla="*/ 3275670 h 3275670"/>
              <a:gd name="connsiteX4" fmla="*/ 0 w 3275013"/>
              <a:gd name="connsiteY4" fmla="*/ 2890368 h 3275670"/>
              <a:gd name="connsiteX5" fmla="*/ 2869239 w 3275013"/>
              <a:gd name="connsiteY5" fmla="*/ 2890809 h 327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013" h="3275670">
                <a:moveTo>
                  <a:pt x="2869239" y="0"/>
                </a:moveTo>
                <a:lnTo>
                  <a:pt x="3275013" y="0"/>
                </a:lnTo>
                <a:lnTo>
                  <a:pt x="3275013" y="3275670"/>
                </a:lnTo>
                <a:lnTo>
                  <a:pt x="0" y="3275670"/>
                </a:lnTo>
                <a:lnTo>
                  <a:pt x="0" y="2890368"/>
                </a:lnTo>
                <a:lnTo>
                  <a:pt x="2869239" y="2890809"/>
                </a:lnTo>
                <a:close/>
              </a:path>
            </a:pathLst>
          </a:custGeom>
          <a:solidFill>
            <a:schemeClr val="tx2"/>
          </a:solidFill>
          <a:ln w="0">
            <a:noFill/>
            <a:prstDash val="solid"/>
            <a:round/>
            <a:headEnd/>
            <a:tailEnd/>
          </a:ln>
        </p:spPr>
      </p:sp>
      <p:sp>
        <p:nvSpPr>
          <p:cNvPr id="14" name="Rectangle 13">
            <a:extLst>
              <a:ext uri="{FF2B5EF4-FFF2-40B4-BE49-F238E27FC236}">
                <a16:creationId xmlns:a16="http://schemas.microsoft.com/office/drawing/2014/main" id="{1BB3FB55-6158-4274-9A35-F48A2197AD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Fußzeilenplatzhalter 3">
            <a:extLst>
              <a:ext uri="{FF2B5EF4-FFF2-40B4-BE49-F238E27FC236}">
                <a16:creationId xmlns:a16="http://schemas.microsoft.com/office/drawing/2014/main" id="{429D74C8-A0F9-46E0-967A-6A1FD34FCE13}"/>
              </a:ext>
            </a:extLst>
          </p:cNvPr>
          <p:cNvSpPr>
            <a:spLocks noGrp="1"/>
          </p:cNvSpPr>
          <p:nvPr>
            <p:ph type="ftr" sz="quarter" idx="11"/>
          </p:nvPr>
        </p:nvSpPr>
        <p:spPr>
          <a:xfrm>
            <a:off x="2893564" y="6453386"/>
            <a:ext cx="6280830" cy="404614"/>
          </a:xfrm>
        </p:spPr>
        <p:txBody>
          <a:bodyPr>
            <a:normAutofit/>
          </a:bodyPr>
          <a:lstStyle/>
          <a:p>
            <a:pPr>
              <a:spcAft>
                <a:spcPts val="600"/>
              </a:spcAft>
            </a:pPr>
            <a:r>
              <a:rPr lang="it-IT">
                <a:solidFill>
                  <a:srgbClr val="191B0E"/>
                </a:solidFill>
              </a:rPr>
              <a:t>Certamen Carolinum 2018 - Tabea Odak</a:t>
            </a:r>
            <a:endParaRPr lang="en-US">
              <a:solidFill>
                <a:srgbClr val="191B0E"/>
              </a:solidFill>
            </a:endParaRPr>
          </a:p>
        </p:txBody>
      </p:sp>
      <p:sp>
        <p:nvSpPr>
          <p:cNvPr id="5" name="Foliennummernplatzhalter 4">
            <a:extLst>
              <a:ext uri="{FF2B5EF4-FFF2-40B4-BE49-F238E27FC236}">
                <a16:creationId xmlns:a16="http://schemas.microsoft.com/office/drawing/2014/main" id="{26ECC1C6-95A7-46A3-8A53-BBCD40CA9814}"/>
              </a:ext>
            </a:extLst>
          </p:cNvPr>
          <p:cNvSpPr>
            <a:spLocks noGrp="1"/>
          </p:cNvSpPr>
          <p:nvPr>
            <p:ph type="sldNum" sz="quarter" idx="12"/>
          </p:nvPr>
        </p:nvSpPr>
        <p:spPr>
          <a:xfrm>
            <a:off x="9472736" y="6453386"/>
            <a:ext cx="1596292" cy="404614"/>
          </a:xfrm>
        </p:spPr>
        <p:txBody>
          <a:bodyPr>
            <a:normAutofit/>
          </a:bodyPr>
          <a:lstStyle/>
          <a:p>
            <a:pPr>
              <a:spcAft>
                <a:spcPts val="600"/>
              </a:spcAft>
            </a:pPr>
            <a:fld id="{69E57DC2-970A-4B3E-BB1C-7A09969E49DF}" type="slidenum">
              <a:rPr lang="en-US">
                <a:solidFill>
                  <a:srgbClr val="191B0E"/>
                </a:solidFill>
              </a:rPr>
              <a:pPr>
                <a:spcAft>
                  <a:spcPts val="600"/>
                </a:spcAft>
              </a:pPr>
              <a:t>22</a:t>
            </a:fld>
            <a:endParaRPr lang="en-US">
              <a:solidFill>
                <a:srgbClr val="191B0E"/>
              </a:solidFill>
            </a:endParaRPr>
          </a:p>
        </p:txBody>
      </p:sp>
    </p:spTree>
    <p:extLst>
      <p:ext uri="{BB962C8B-B14F-4D97-AF65-F5344CB8AC3E}">
        <p14:creationId xmlns:p14="http://schemas.microsoft.com/office/powerpoint/2010/main" val="3023475553"/>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ußzeilenplatzhalter 3">
            <a:extLst>
              <a:ext uri="{FF2B5EF4-FFF2-40B4-BE49-F238E27FC236}">
                <a16:creationId xmlns:a16="http://schemas.microsoft.com/office/drawing/2014/main" id="{7C8771D0-F444-4447-91E3-FD45C92F7277}"/>
              </a:ext>
            </a:extLst>
          </p:cNvPr>
          <p:cNvSpPr>
            <a:spLocks noGrp="1"/>
          </p:cNvSpPr>
          <p:nvPr>
            <p:ph type="ftr" sz="quarter" idx="11"/>
          </p:nvPr>
        </p:nvSpPr>
        <p:spPr>
          <a:xfrm>
            <a:off x="5100824" y="6453386"/>
            <a:ext cx="4500376" cy="404614"/>
          </a:xfrm>
        </p:spPr>
        <p:txBody>
          <a:bodyPr>
            <a:normAutofit/>
          </a:bodyPr>
          <a:lstStyle/>
          <a:p>
            <a:pPr>
              <a:spcAft>
                <a:spcPts val="600"/>
              </a:spcAft>
            </a:pPr>
            <a:r>
              <a:rPr lang="it-IT"/>
              <a:t>Certamen Carolinum 2018 - Tabea Odak</a:t>
            </a:r>
            <a:endParaRPr lang="en-US"/>
          </a:p>
        </p:txBody>
      </p:sp>
      <p:sp>
        <p:nvSpPr>
          <p:cNvPr id="5" name="Foliennummernplatzhalter 4">
            <a:extLst>
              <a:ext uri="{FF2B5EF4-FFF2-40B4-BE49-F238E27FC236}">
                <a16:creationId xmlns:a16="http://schemas.microsoft.com/office/drawing/2014/main" id="{28B47612-C94F-4D58-9D81-03A62BE4B6C2}"/>
              </a:ext>
            </a:extLst>
          </p:cNvPr>
          <p:cNvSpPr>
            <a:spLocks noGrp="1"/>
          </p:cNvSpPr>
          <p:nvPr>
            <p:ph type="sldNum" sz="quarter" idx="12"/>
          </p:nvPr>
        </p:nvSpPr>
        <p:spPr>
          <a:xfrm>
            <a:off x="9971314" y="6453386"/>
            <a:ext cx="1097714" cy="404614"/>
          </a:xfrm>
        </p:spPr>
        <p:txBody>
          <a:bodyPr>
            <a:normAutofit/>
          </a:bodyPr>
          <a:lstStyle/>
          <a:p>
            <a:pPr>
              <a:spcAft>
                <a:spcPts val="600"/>
              </a:spcAft>
            </a:pPr>
            <a:fld id="{69E57DC2-970A-4B3E-BB1C-7A09969E49DF}" type="slidenum">
              <a:rPr lang="en-US" smtClean="0"/>
              <a:pPr>
                <a:spcAft>
                  <a:spcPts val="600"/>
                </a:spcAft>
              </a:pPr>
              <a:t>23</a:t>
            </a:fld>
            <a:endParaRPr lang="en-US"/>
          </a:p>
        </p:txBody>
      </p:sp>
      <p:pic>
        <p:nvPicPr>
          <p:cNvPr id="9" name="Bildplatzhalter 17">
            <a:extLst>
              <a:ext uri="{FF2B5EF4-FFF2-40B4-BE49-F238E27FC236}">
                <a16:creationId xmlns:a16="http://schemas.microsoft.com/office/drawing/2014/main" id="{78EBF41E-B6C6-4FA0-B078-392D87D8DD94}"/>
              </a:ext>
            </a:extLst>
          </p:cNvPr>
          <p:cNvPicPr>
            <a:picLocks noChangeAspect="1"/>
          </p:cNvPicPr>
          <p:nvPr/>
        </p:nvPicPr>
        <p:blipFill rotWithShape="1">
          <a:blip r:embed="rId3" cstate="screen">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26000"/>
                    </a14:imgEffect>
                  </a14:imgLayer>
                </a14:imgProps>
              </a:ext>
              <a:ext uri="{28A0092B-C50C-407E-A947-70E740481C1C}">
                <a14:useLocalDpi xmlns:a14="http://schemas.microsoft.com/office/drawing/2010/main"/>
              </a:ext>
            </a:extLst>
          </a:blip>
          <a:srcRect/>
          <a:stretch/>
        </p:blipFill>
        <p:spPr>
          <a:xfrm>
            <a:off x="2813712" y="0"/>
            <a:ext cx="228600" cy="6858000"/>
          </a:xfrm>
          <a:prstGeom prst="rect">
            <a:avLst/>
          </a:prstGeom>
          <a:solidFill>
            <a:srgbClr val="CC6600">
              <a:alpha val="99000"/>
            </a:srgbClr>
          </a:solidFill>
          <a:ln>
            <a:noFill/>
          </a:ln>
        </p:spPr>
      </p:pic>
      <p:graphicFrame>
        <p:nvGraphicFramePr>
          <p:cNvPr id="6" name="Diagramm 5">
            <a:extLst>
              <a:ext uri="{FF2B5EF4-FFF2-40B4-BE49-F238E27FC236}">
                <a16:creationId xmlns:a16="http://schemas.microsoft.com/office/drawing/2014/main" id="{32A642BF-A516-47C6-937F-26CA0A33E9F6}"/>
              </a:ext>
            </a:extLst>
          </p:cNvPr>
          <p:cNvGraphicFramePr/>
          <p:nvPr>
            <p:extLst/>
          </p:nvPr>
        </p:nvGraphicFramePr>
        <p:xfrm>
          <a:off x="3388202" y="464503"/>
          <a:ext cx="8455809" cy="56891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chteck 2">
            <a:extLst>
              <a:ext uri="{FF2B5EF4-FFF2-40B4-BE49-F238E27FC236}">
                <a16:creationId xmlns:a16="http://schemas.microsoft.com/office/drawing/2014/main" id="{75059598-846D-44C9-B6D8-08E64CCA716B}"/>
              </a:ext>
            </a:extLst>
          </p:cNvPr>
          <p:cNvSpPr/>
          <p:nvPr/>
        </p:nvSpPr>
        <p:spPr>
          <a:xfrm rot="10800000">
            <a:off x="4099560" y="464503"/>
            <a:ext cx="2270760" cy="31930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uppieren 22">
            <a:extLst>
              <a:ext uri="{FF2B5EF4-FFF2-40B4-BE49-F238E27FC236}">
                <a16:creationId xmlns:a16="http://schemas.microsoft.com/office/drawing/2014/main" id="{2A1F7B9D-33CB-4A23-A08E-45CF3F7E8322}"/>
              </a:ext>
            </a:extLst>
          </p:cNvPr>
          <p:cNvGrpSpPr/>
          <p:nvPr/>
        </p:nvGrpSpPr>
        <p:grpSpPr>
          <a:xfrm>
            <a:off x="4131727" y="2203554"/>
            <a:ext cx="2302933" cy="1470980"/>
            <a:chOff x="932168" y="1912748"/>
            <a:chExt cx="2009612" cy="834965"/>
          </a:xfrm>
        </p:grpSpPr>
        <p:sp>
          <p:nvSpPr>
            <p:cNvPr id="24" name="Rechteck: abgerundete Ecken 23">
              <a:extLst>
                <a:ext uri="{FF2B5EF4-FFF2-40B4-BE49-F238E27FC236}">
                  <a16:creationId xmlns:a16="http://schemas.microsoft.com/office/drawing/2014/main" id="{4A7C4A2A-2AAD-49EC-84EC-56CC8AA28D72}"/>
                </a:ext>
              </a:extLst>
            </p:cNvPr>
            <p:cNvSpPr/>
            <p:nvPr/>
          </p:nvSpPr>
          <p:spPr>
            <a:xfrm>
              <a:off x="932168" y="1912748"/>
              <a:ext cx="2009612" cy="834965"/>
            </a:xfrm>
            <a:prstGeom prst="roundRect">
              <a:avLst/>
            </a:prstGeom>
            <a:solidFill>
              <a:srgbClr val="FF0000">
                <a:alpha val="43000"/>
              </a:srgbClr>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25" name="Rechteck: abgerundete Ecken 4">
              <a:extLst>
                <a:ext uri="{FF2B5EF4-FFF2-40B4-BE49-F238E27FC236}">
                  <a16:creationId xmlns:a16="http://schemas.microsoft.com/office/drawing/2014/main" id="{32AAE06E-04B6-4728-897B-A78EF3F66871}"/>
                </a:ext>
              </a:extLst>
            </p:cNvPr>
            <p:cNvSpPr txBox="1"/>
            <p:nvPr/>
          </p:nvSpPr>
          <p:spPr>
            <a:xfrm>
              <a:off x="972928" y="1953508"/>
              <a:ext cx="1928092" cy="7534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r>
                <a:rPr lang="de-DE" sz="2000" dirty="0">
                  <a:solidFill>
                    <a:schemeClr val="tx1"/>
                  </a:solidFill>
                </a:rPr>
                <a:t>Erkenntnis-gewinnung;</a:t>
              </a:r>
              <a:r>
                <a:rPr lang="de-DE" sz="2000" b="1" dirty="0">
                  <a:solidFill>
                    <a:schemeClr val="tx1"/>
                  </a:solidFill>
                </a:rPr>
                <a:t> Verantwortung</a:t>
              </a:r>
              <a:endParaRPr lang="en-US" sz="2000" dirty="0">
                <a:solidFill>
                  <a:schemeClr val="tx1"/>
                </a:solidFill>
              </a:endParaRPr>
            </a:p>
          </p:txBody>
        </p:sp>
      </p:grpSp>
    </p:spTree>
    <p:extLst>
      <p:ext uri="{BB962C8B-B14F-4D97-AF65-F5344CB8AC3E}">
        <p14:creationId xmlns:p14="http://schemas.microsoft.com/office/powerpoint/2010/main" val="19547236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3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6B7BFBD-C488-4B5B-ABE5-8256F3FFB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76"/>
            <a:ext cx="1219199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2" name="Freeform 6">
            <a:extLst>
              <a:ext uri="{FF2B5EF4-FFF2-40B4-BE49-F238E27FC236}">
                <a16:creationId xmlns:a16="http://schemas.microsoft.com/office/drawing/2014/main" id="{2BA7674F-A261-445A-AE3A-A0AA30620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71285" y="626654"/>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lumMod val="75000"/>
            </a:schemeClr>
          </a:solidFill>
          <a:ln w="0">
            <a:noFill/>
            <a:prstDash val="solid"/>
            <a:round/>
            <a:headEnd/>
            <a:tailEnd/>
          </a:ln>
        </p:spPr>
      </p:sp>
      <p:sp useBgFill="1">
        <p:nvSpPr>
          <p:cNvPr id="14" name="Rectangle 13">
            <a:extLst>
              <a:ext uri="{FF2B5EF4-FFF2-40B4-BE49-F238E27FC236}">
                <a16:creationId xmlns:a16="http://schemas.microsoft.com/office/drawing/2014/main" id="{BA53A58C-A067-4B87-B48C-CB90C1FA0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632" y="1010265"/>
            <a:ext cx="11115368" cy="5847734"/>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26E3F98-2EF5-454F-A43A-C4AB348E14CD}"/>
              </a:ext>
            </a:extLst>
          </p:cNvPr>
          <p:cNvSpPr>
            <a:spLocks noGrp="1"/>
          </p:cNvSpPr>
          <p:nvPr>
            <p:ph type="ctrTitle"/>
          </p:nvPr>
        </p:nvSpPr>
        <p:spPr>
          <a:xfrm>
            <a:off x="3401416" y="1653731"/>
            <a:ext cx="8110584" cy="3935906"/>
          </a:xfrm>
        </p:spPr>
        <p:txBody>
          <a:bodyPr anchor="t">
            <a:noAutofit/>
          </a:bodyPr>
          <a:lstStyle/>
          <a:p>
            <a:pPr algn="r"/>
            <a:r>
              <a:rPr lang="de-DE" sz="2800" dirty="0">
                <a:solidFill>
                  <a:schemeClr val="tx1"/>
                </a:solidFill>
              </a:rPr>
              <a:t>„Füllet die Erde und machet sie euch </a:t>
            </a:r>
            <a:r>
              <a:rPr lang="de-DE" sz="2800" b="1" dirty="0">
                <a:solidFill>
                  <a:schemeClr val="tx1"/>
                </a:solidFill>
              </a:rPr>
              <a:t>untertan</a:t>
            </a:r>
            <a:r>
              <a:rPr lang="de-DE" sz="2800" dirty="0">
                <a:solidFill>
                  <a:schemeClr val="tx1"/>
                </a:solidFill>
              </a:rPr>
              <a:t> und </a:t>
            </a:r>
            <a:r>
              <a:rPr lang="de-DE" sz="2800" b="1" dirty="0">
                <a:solidFill>
                  <a:schemeClr val="tx1"/>
                </a:solidFill>
              </a:rPr>
              <a:t>herrschet</a:t>
            </a:r>
            <a:r>
              <a:rPr lang="de-DE" sz="2800" dirty="0">
                <a:solidFill>
                  <a:schemeClr val="tx1"/>
                </a:solidFill>
              </a:rPr>
              <a:t> über die Fische im Meer und über die Vögel unter dem Himmel und über alles Getier, das auf Erden kriecht“ </a:t>
            </a:r>
            <a:br>
              <a:rPr lang="de-DE" sz="2800" dirty="0">
                <a:solidFill>
                  <a:schemeClr val="tx1"/>
                </a:solidFill>
              </a:rPr>
            </a:br>
            <a:br>
              <a:rPr lang="de-DE" sz="2000" i="1" dirty="0">
                <a:solidFill>
                  <a:schemeClr val="bg1"/>
                </a:solidFill>
              </a:rPr>
            </a:br>
            <a:r>
              <a:rPr lang="de-DE" sz="2000" i="1" dirty="0">
                <a:solidFill>
                  <a:schemeClr val="tx1"/>
                </a:solidFill>
              </a:rPr>
              <a:t>(Gen 1,28) </a:t>
            </a:r>
            <a:endParaRPr lang="de-DE" sz="3600" i="1" dirty="0">
              <a:solidFill>
                <a:schemeClr val="tx1"/>
              </a:solidFill>
            </a:endParaRPr>
          </a:p>
        </p:txBody>
      </p:sp>
      <p:sp>
        <p:nvSpPr>
          <p:cNvPr id="6" name="Rechteck 5">
            <a:extLst>
              <a:ext uri="{FF2B5EF4-FFF2-40B4-BE49-F238E27FC236}">
                <a16:creationId xmlns:a16="http://schemas.microsoft.com/office/drawing/2014/main" id="{FA239F1A-0BA8-4147-9BCD-6A295E02B358}"/>
              </a:ext>
            </a:extLst>
          </p:cNvPr>
          <p:cNvSpPr/>
          <p:nvPr/>
        </p:nvSpPr>
        <p:spPr>
          <a:xfrm>
            <a:off x="3401415" y="1477107"/>
            <a:ext cx="8288835" cy="2475915"/>
          </a:xfrm>
          <a:prstGeom prst="rect">
            <a:avLst/>
          </a:prstGeom>
          <a:noFill/>
          <a:ln>
            <a:solidFill>
              <a:schemeClr val="bg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a:extLst>
              <a:ext uri="{FF2B5EF4-FFF2-40B4-BE49-F238E27FC236}">
                <a16:creationId xmlns:a16="http://schemas.microsoft.com/office/drawing/2014/main" id="{06362ED8-4C13-4188-9EB8-60FC3159073F}"/>
              </a:ext>
            </a:extLst>
          </p:cNvPr>
          <p:cNvSpPr>
            <a:spLocks noGrp="1"/>
          </p:cNvSpPr>
          <p:nvPr>
            <p:ph type="ftr" sz="quarter" idx="11"/>
          </p:nvPr>
        </p:nvSpPr>
        <p:spPr/>
        <p:txBody>
          <a:bodyPr/>
          <a:lstStyle/>
          <a:p>
            <a:r>
              <a:rPr lang="it-IT"/>
              <a:t>Certamen Carolinum 2018 - Tabea Odak</a:t>
            </a:r>
            <a:endParaRPr lang="en-US" dirty="0"/>
          </a:p>
        </p:txBody>
      </p:sp>
      <p:sp>
        <p:nvSpPr>
          <p:cNvPr id="7" name="Foliennummernplatzhalter 6">
            <a:extLst>
              <a:ext uri="{FF2B5EF4-FFF2-40B4-BE49-F238E27FC236}">
                <a16:creationId xmlns:a16="http://schemas.microsoft.com/office/drawing/2014/main" id="{64CC8ADD-0123-48C2-AA53-20E0F8073B11}"/>
              </a:ext>
            </a:extLst>
          </p:cNvPr>
          <p:cNvSpPr>
            <a:spLocks noGrp="1"/>
          </p:cNvSpPr>
          <p:nvPr>
            <p:ph type="sldNum" sz="quarter" idx="12"/>
          </p:nvPr>
        </p:nvSpPr>
        <p:spPr/>
        <p:txBody>
          <a:bodyPr/>
          <a:lstStyle/>
          <a:p>
            <a:fld id="{69E57DC2-970A-4B3E-BB1C-7A09969E49DF}" type="slidenum">
              <a:rPr lang="en-US" smtClean="0"/>
              <a:pPr/>
              <a:t>24</a:t>
            </a:fld>
            <a:endParaRPr lang="en-US" dirty="0"/>
          </a:p>
        </p:txBody>
      </p:sp>
    </p:spTree>
    <p:extLst>
      <p:ext uri="{BB962C8B-B14F-4D97-AF65-F5344CB8AC3E}">
        <p14:creationId xmlns:p14="http://schemas.microsoft.com/office/powerpoint/2010/main" val="1756508660"/>
      </p:ext>
    </p:extLst>
  </p:cSld>
  <p:clrMapOvr>
    <a:overrideClrMapping bg1="dk1" tx1="lt1" bg2="dk2" tx2="lt2" accent1="accent1" accent2="accent2" accent3="accent3" accent4="accent4" accent5="accent5" accent6="accent6" hlink="hlink" folHlink="folHlink"/>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3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6B7BFBD-C488-4B5B-ABE5-8256F3FFB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76"/>
            <a:ext cx="1219199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2" name="Freeform 6">
            <a:extLst>
              <a:ext uri="{FF2B5EF4-FFF2-40B4-BE49-F238E27FC236}">
                <a16:creationId xmlns:a16="http://schemas.microsoft.com/office/drawing/2014/main" id="{2BA7674F-A261-445A-AE3A-A0AA30620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71285" y="626654"/>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1">
              <a:lumMod val="75000"/>
            </a:schemeClr>
          </a:solidFill>
          <a:ln w="0">
            <a:noFill/>
            <a:prstDash val="solid"/>
            <a:round/>
            <a:headEnd/>
            <a:tailEnd/>
          </a:ln>
        </p:spPr>
      </p:sp>
      <p:sp useBgFill="1">
        <p:nvSpPr>
          <p:cNvPr id="14" name="Rectangle 13">
            <a:extLst>
              <a:ext uri="{FF2B5EF4-FFF2-40B4-BE49-F238E27FC236}">
                <a16:creationId xmlns:a16="http://schemas.microsoft.com/office/drawing/2014/main" id="{BA53A58C-A067-4B87-B48C-CB90C1FA0F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632" y="1010265"/>
            <a:ext cx="11115368" cy="5847734"/>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26E3F98-2EF5-454F-A43A-C4AB348E14CD}"/>
              </a:ext>
            </a:extLst>
          </p:cNvPr>
          <p:cNvSpPr>
            <a:spLocks noGrp="1"/>
          </p:cNvSpPr>
          <p:nvPr>
            <p:ph type="ctrTitle"/>
          </p:nvPr>
        </p:nvSpPr>
        <p:spPr>
          <a:xfrm>
            <a:off x="3401416" y="1653731"/>
            <a:ext cx="8110584" cy="3935906"/>
          </a:xfrm>
        </p:spPr>
        <p:txBody>
          <a:bodyPr anchor="t">
            <a:noAutofit/>
          </a:bodyPr>
          <a:lstStyle/>
          <a:p>
            <a:pPr algn="r"/>
            <a:r>
              <a:rPr lang="de-DE" sz="4000" dirty="0">
                <a:solidFill>
                  <a:schemeClr val="tx1"/>
                </a:solidFill>
              </a:rPr>
              <a:t>Vielen Dank für Ihre Aufmerksamkeit!</a:t>
            </a:r>
            <a:br>
              <a:rPr lang="de-DE" sz="4000" dirty="0">
                <a:solidFill>
                  <a:schemeClr val="tx1"/>
                </a:solidFill>
              </a:rPr>
            </a:br>
            <a:br>
              <a:rPr lang="de-DE" sz="4000" dirty="0">
                <a:solidFill>
                  <a:schemeClr val="tx1"/>
                </a:solidFill>
              </a:rPr>
            </a:br>
            <a:br>
              <a:rPr lang="de-DE" sz="4000" dirty="0">
                <a:solidFill>
                  <a:schemeClr val="tx1"/>
                </a:solidFill>
              </a:rPr>
            </a:br>
            <a:br>
              <a:rPr lang="de-DE" sz="4000" dirty="0">
                <a:solidFill>
                  <a:schemeClr val="tx1"/>
                </a:solidFill>
              </a:rPr>
            </a:br>
            <a:br>
              <a:rPr lang="de-DE" sz="4000" dirty="0">
                <a:solidFill>
                  <a:schemeClr val="tx1"/>
                </a:solidFill>
              </a:rPr>
            </a:br>
            <a:endParaRPr lang="de-DE" sz="4000" dirty="0">
              <a:solidFill>
                <a:schemeClr val="tx1"/>
              </a:solidFill>
            </a:endParaRPr>
          </a:p>
        </p:txBody>
      </p:sp>
      <p:sp>
        <p:nvSpPr>
          <p:cNvPr id="6" name="Rechteck 5">
            <a:extLst>
              <a:ext uri="{FF2B5EF4-FFF2-40B4-BE49-F238E27FC236}">
                <a16:creationId xmlns:a16="http://schemas.microsoft.com/office/drawing/2014/main" id="{FA239F1A-0BA8-4147-9BCD-6A295E02B358}"/>
              </a:ext>
            </a:extLst>
          </p:cNvPr>
          <p:cNvSpPr/>
          <p:nvPr/>
        </p:nvSpPr>
        <p:spPr>
          <a:xfrm>
            <a:off x="3401415" y="1477107"/>
            <a:ext cx="8288835" cy="2475915"/>
          </a:xfrm>
          <a:prstGeom prst="rect">
            <a:avLst/>
          </a:prstGeom>
          <a:noFill/>
          <a:ln>
            <a:solidFill>
              <a:schemeClr val="bg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a:extLst>
              <a:ext uri="{FF2B5EF4-FFF2-40B4-BE49-F238E27FC236}">
                <a16:creationId xmlns:a16="http://schemas.microsoft.com/office/drawing/2014/main" id="{BEB09AA1-1488-4166-9E72-72BD388C36EE}"/>
              </a:ext>
            </a:extLst>
          </p:cNvPr>
          <p:cNvSpPr>
            <a:spLocks noGrp="1"/>
          </p:cNvSpPr>
          <p:nvPr>
            <p:ph type="ftr" sz="quarter" idx="11"/>
          </p:nvPr>
        </p:nvSpPr>
        <p:spPr/>
        <p:txBody>
          <a:bodyPr/>
          <a:lstStyle/>
          <a:p>
            <a:r>
              <a:rPr lang="it-IT"/>
              <a:t>Certamen Carolinum 2018 - Tabea Odak</a:t>
            </a:r>
            <a:endParaRPr lang="en-US" dirty="0"/>
          </a:p>
        </p:txBody>
      </p:sp>
      <p:sp>
        <p:nvSpPr>
          <p:cNvPr id="7" name="Foliennummernplatzhalter 6">
            <a:extLst>
              <a:ext uri="{FF2B5EF4-FFF2-40B4-BE49-F238E27FC236}">
                <a16:creationId xmlns:a16="http://schemas.microsoft.com/office/drawing/2014/main" id="{6EB48534-8415-4CCC-A04F-582AD3EA4A40}"/>
              </a:ext>
            </a:extLst>
          </p:cNvPr>
          <p:cNvSpPr>
            <a:spLocks noGrp="1"/>
          </p:cNvSpPr>
          <p:nvPr>
            <p:ph type="sldNum" sz="quarter" idx="12"/>
          </p:nvPr>
        </p:nvSpPr>
        <p:spPr/>
        <p:txBody>
          <a:bodyPr/>
          <a:lstStyle/>
          <a:p>
            <a:fld id="{69E57DC2-970A-4B3E-BB1C-7A09969E49DF}" type="slidenum">
              <a:rPr lang="en-US" smtClean="0"/>
              <a:pPr/>
              <a:t>25</a:t>
            </a:fld>
            <a:endParaRPr lang="en-US" dirty="0"/>
          </a:p>
        </p:txBody>
      </p:sp>
    </p:spTree>
    <p:extLst>
      <p:ext uri="{BB962C8B-B14F-4D97-AF65-F5344CB8AC3E}">
        <p14:creationId xmlns:p14="http://schemas.microsoft.com/office/powerpoint/2010/main" val="2579210379"/>
      </p:ext>
    </p:extLst>
  </p:cSld>
  <p:clrMapOvr>
    <a:overrideClrMapping bg1="dk1" tx1="lt1" bg2="dk2" tx2="lt2" accent1="accent1" accent2="accent2" accent3="accent3" accent4="accent4" accent5="accent5" accent6="accent6" hlink="hlink" folHlink="folHlink"/>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Bildplatzhalter 17">
            <a:extLst>
              <a:ext uri="{FF2B5EF4-FFF2-40B4-BE49-F238E27FC236}">
                <a16:creationId xmlns:a16="http://schemas.microsoft.com/office/drawing/2014/main" id="{2411CA0B-8E20-7C48-9074-8D57423981DC}"/>
              </a:ext>
            </a:extLst>
          </p:cNvPr>
          <p:cNvPicPr>
            <a:picLocks noGrp="1" noChangeAspect="1"/>
          </p:cNvPicPr>
          <p:nvPr>
            <p:ph type="pic" sz="quarter" idx="13"/>
          </p:nvPr>
        </p:nvPicPr>
        <p:blipFill>
          <a:blip r:embed="rId3" cstate="screen">
            <a:clrChange>
              <a:clrFrom>
                <a:srgbClr val="E6F7FF"/>
              </a:clrFrom>
              <a:clrTo>
                <a:srgbClr val="E6F7FF">
                  <a:alpha val="0"/>
                </a:srgbClr>
              </a:clrTo>
            </a:clrChange>
            <a:duotone>
              <a:prstClr val="black"/>
              <a:schemeClr val="accent4">
                <a:tint val="45000"/>
                <a:satMod val="400000"/>
              </a:schemeClr>
            </a:duotone>
            <a:extLst>
              <a:ext uri="{28A0092B-C50C-407E-A947-70E740481C1C}">
                <a14:useLocalDpi xmlns:a14="http://schemas.microsoft.com/office/drawing/2010/main"/>
              </a:ext>
            </a:extLst>
          </a:blip>
          <a:srcRect/>
          <a:stretch>
            <a:fillRect/>
          </a:stretch>
        </p:blipFill>
        <p:spPr>
          <a:xfrm>
            <a:off x="9980476" y="0"/>
            <a:ext cx="2211524" cy="6858000"/>
          </a:xfrm>
          <a:prstGeom prst="rect">
            <a:avLst/>
          </a:prstGeom>
        </p:spPr>
      </p:pic>
      <p:sp>
        <p:nvSpPr>
          <p:cNvPr id="3" name="Titel 2">
            <a:extLst>
              <a:ext uri="{FF2B5EF4-FFF2-40B4-BE49-F238E27FC236}">
                <a16:creationId xmlns:a16="http://schemas.microsoft.com/office/drawing/2014/main" id="{200B3D2B-613A-41BE-987D-E6A1324B456D}"/>
              </a:ext>
            </a:extLst>
          </p:cNvPr>
          <p:cNvSpPr>
            <a:spLocks noGrp="1"/>
          </p:cNvSpPr>
          <p:nvPr>
            <p:ph type="ctrTitle"/>
          </p:nvPr>
        </p:nvSpPr>
        <p:spPr>
          <a:xfrm>
            <a:off x="928469" y="2860435"/>
            <a:ext cx="8632872" cy="2502624"/>
          </a:xfrm>
        </p:spPr>
        <p:txBody>
          <a:bodyPr rtlCol="0">
            <a:noAutofit/>
          </a:bodyPr>
          <a:lstStyle/>
          <a:p>
            <a:r>
              <a:rPr lang="de-DE" sz="4400" b="0" dirty="0">
                <a:latin typeface="Calibri Light" panose="020F0302020204030204" pitchFamily="34" charset="0"/>
                <a:cs typeface="Arial" panose="020B0604020202020204" pitchFamily="34" charset="0"/>
              </a:rPr>
              <a:t>Wird der Mensch in seinem unstillbaren Ressourcenhunger </a:t>
            </a:r>
            <a:br>
              <a:rPr lang="de-DE" sz="4400" b="0" dirty="0">
                <a:latin typeface="Calibri Light" panose="020F0302020204030204" pitchFamily="34" charset="0"/>
                <a:cs typeface="Arial" panose="020B0604020202020204" pitchFamily="34" charset="0"/>
              </a:rPr>
            </a:br>
            <a:r>
              <a:rPr lang="de-DE" sz="4400" b="0" dirty="0">
                <a:latin typeface="Calibri Light" panose="020F0302020204030204" pitchFamily="34" charset="0"/>
                <a:cs typeface="Arial" panose="020B0604020202020204" pitchFamily="34" charset="0"/>
              </a:rPr>
              <a:t>zum Inbegriff der Maßlosigkeit?</a:t>
            </a:r>
          </a:p>
        </p:txBody>
      </p:sp>
      <p:cxnSp>
        <p:nvCxnSpPr>
          <p:cNvPr id="5" name="Gerader Verbinder 4">
            <a:extLst>
              <a:ext uri="{FF2B5EF4-FFF2-40B4-BE49-F238E27FC236}">
                <a16:creationId xmlns:a16="http://schemas.microsoft.com/office/drawing/2014/main" id="{C8A53B28-D90C-42E5-BD7A-9ABD29EEE88E}"/>
              </a:ext>
            </a:extLst>
          </p:cNvPr>
          <p:cNvCxnSpPr>
            <a:cxnSpLocks/>
          </p:cNvCxnSpPr>
          <p:nvPr/>
        </p:nvCxnSpPr>
        <p:spPr>
          <a:xfrm>
            <a:off x="1251284" y="5363059"/>
            <a:ext cx="8310057"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8EE3ECF2-0F1F-486F-A587-4F23EF7C4E86}"/>
              </a:ext>
            </a:extLst>
          </p:cNvPr>
          <p:cNvSpPr txBox="1"/>
          <p:nvPr/>
        </p:nvSpPr>
        <p:spPr>
          <a:xfrm>
            <a:off x="3624775" y="5500859"/>
            <a:ext cx="5870350" cy="707886"/>
          </a:xfrm>
          <a:prstGeom prst="rect">
            <a:avLst/>
          </a:prstGeom>
          <a:noFill/>
        </p:spPr>
        <p:txBody>
          <a:bodyPr wrap="square" rtlCol="0">
            <a:spAutoFit/>
          </a:bodyPr>
          <a:lstStyle/>
          <a:p>
            <a:pPr algn="r"/>
            <a:r>
              <a:rPr lang="de-DE" sz="2000" dirty="0">
                <a:latin typeface="Calibri" panose="020F0502020204030204" pitchFamily="34" charset="0"/>
                <a:cs typeface="Arial" panose="020B0604020202020204" pitchFamily="34" charset="0"/>
              </a:rPr>
              <a:t>Ein Kurzvortrag von Tabea Odak</a:t>
            </a:r>
          </a:p>
          <a:p>
            <a:pPr algn="r"/>
            <a:r>
              <a:rPr lang="de-DE" sz="2000" dirty="0">
                <a:latin typeface="Calibri" panose="020F0502020204030204" pitchFamily="34" charset="0"/>
                <a:cs typeface="Arial" panose="020B0604020202020204" pitchFamily="34" charset="0"/>
              </a:rPr>
              <a:t>Endrunde des </a:t>
            </a:r>
            <a:r>
              <a:rPr lang="de-DE" sz="2000" b="1" dirty="0">
                <a:latin typeface="Calibri" panose="020F0502020204030204" pitchFamily="34" charset="0"/>
                <a:cs typeface="Arial" panose="020B0604020202020204" pitchFamily="34" charset="0"/>
              </a:rPr>
              <a:t>C</a:t>
            </a:r>
            <a:r>
              <a:rPr lang="de-DE" sz="2000" dirty="0">
                <a:latin typeface="Calibri" panose="020F0502020204030204" pitchFamily="34" charset="0"/>
                <a:cs typeface="Arial" panose="020B0604020202020204" pitchFamily="34" charset="0"/>
              </a:rPr>
              <a:t>ertamen </a:t>
            </a:r>
            <a:r>
              <a:rPr lang="de-DE" sz="2000" b="1" dirty="0">
                <a:latin typeface="Calibri" panose="020F0502020204030204" pitchFamily="34" charset="0"/>
                <a:cs typeface="Arial" panose="020B0604020202020204" pitchFamily="34" charset="0"/>
              </a:rPr>
              <a:t>C</a:t>
            </a:r>
            <a:r>
              <a:rPr lang="de-DE" sz="2000" dirty="0">
                <a:latin typeface="Calibri" panose="020F0502020204030204" pitchFamily="34" charset="0"/>
                <a:cs typeface="Arial" panose="020B0604020202020204" pitchFamily="34" charset="0"/>
              </a:rPr>
              <a:t>arolinum - 22.-24.11.2018</a:t>
            </a:r>
          </a:p>
        </p:txBody>
      </p:sp>
    </p:spTree>
    <p:extLst>
      <p:ext uri="{BB962C8B-B14F-4D97-AF65-F5344CB8AC3E}">
        <p14:creationId xmlns:p14="http://schemas.microsoft.com/office/powerpoint/2010/main" val="414248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F654C13-0248-4854-8921-BBAAB576B1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2591946-AC0F-4C78-9BF4-153E4B4DD5E7}"/>
              </a:ext>
            </a:extLst>
          </p:cNvPr>
          <p:cNvSpPr>
            <a:spLocks noGrp="1"/>
          </p:cNvSpPr>
          <p:nvPr>
            <p:ph type="title"/>
          </p:nvPr>
        </p:nvSpPr>
        <p:spPr>
          <a:xfrm>
            <a:off x="1122973" y="503767"/>
            <a:ext cx="9628962" cy="941664"/>
          </a:xfrm>
        </p:spPr>
        <p:txBody>
          <a:bodyPr anchor="b">
            <a:normAutofit/>
          </a:bodyPr>
          <a:lstStyle/>
          <a:p>
            <a:pPr algn="r"/>
            <a:r>
              <a:rPr lang="de-DE" sz="3200" dirty="0"/>
              <a:t>1. Die Freveltat des Erysichthon </a:t>
            </a:r>
            <a:r>
              <a:rPr lang="de-DE" sz="3200" i="1" dirty="0"/>
              <a:t>bei Ovid </a:t>
            </a:r>
            <a:r>
              <a:rPr lang="de-DE" sz="1900" i="1" dirty="0"/>
              <a:t>(Ov. Met. 8,738-878)</a:t>
            </a:r>
            <a:endParaRPr lang="en-US" sz="1900" i="1" dirty="0"/>
          </a:p>
        </p:txBody>
      </p:sp>
      <p:sp>
        <p:nvSpPr>
          <p:cNvPr id="12" name="Freeform: Shape 11">
            <a:extLst>
              <a:ext uri="{FF2B5EF4-FFF2-40B4-BE49-F238E27FC236}">
                <a16:creationId xmlns:a16="http://schemas.microsoft.com/office/drawing/2014/main" id="{7A2D0DFB-0ABC-4D3D-805B-25F891996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95024" y="864066"/>
            <a:ext cx="774003" cy="774158"/>
          </a:xfrm>
          <a:custGeom>
            <a:avLst/>
            <a:gdLst>
              <a:gd name="connsiteX0" fmla="*/ 2869239 w 3275013"/>
              <a:gd name="connsiteY0" fmla="*/ 0 h 3275670"/>
              <a:gd name="connsiteX1" fmla="*/ 3275013 w 3275013"/>
              <a:gd name="connsiteY1" fmla="*/ 0 h 3275670"/>
              <a:gd name="connsiteX2" fmla="*/ 3275013 w 3275013"/>
              <a:gd name="connsiteY2" fmla="*/ 3275670 h 3275670"/>
              <a:gd name="connsiteX3" fmla="*/ 0 w 3275013"/>
              <a:gd name="connsiteY3" fmla="*/ 3275670 h 3275670"/>
              <a:gd name="connsiteX4" fmla="*/ 0 w 3275013"/>
              <a:gd name="connsiteY4" fmla="*/ 2890368 h 3275670"/>
              <a:gd name="connsiteX5" fmla="*/ 2869239 w 3275013"/>
              <a:gd name="connsiteY5" fmla="*/ 2890809 h 327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013" h="3275670">
                <a:moveTo>
                  <a:pt x="2869239" y="0"/>
                </a:moveTo>
                <a:lnTo>
                  <a:pt x="3275013" y="0"/>
                </a:lnTo>
                <a:lnTo>
                  <a:pt x="3275013" y="3275670"/>
                </a:lnTo>
                <a:lnTo>
                  <a:pt x="0" y="3275670"/>
                </a:lnTo>
                <a:lnTo>
                  <a:pt x="0" y="2890368"/>
                </a:lnTo>
                <a:lnTo>
                  <a:pt x="2869239" y="2890809"/>
                </a:lnTo>
                <a:close/>
              </a:path>
            </a:pathLst>
          </a:custGeom>
          <a:solidFill>
            <a:schemeClr val="tx2"/>
          </a:solidFill>
          <a:ln w="0">
            <a:noFill/>
            <a:prstDash val="solid"/>
            <a:round/>
            <a:headEnd/>
            <a:tailEnd/>
          </a:ln>
        </p:spPr>
      </p:sp>
      <p:sp>
        <p:nvSpPr>
          <p:cNvPr id="14" name="Rectangle 13">
            <a:extLst>
              <a:ext uri="{FF2B5EF4-FFF2-40B4-BE49-F238E27FC236}">
                <a16:creationId xmlns:a16="http://schemas.microsoft.com/office/drawing/2014/main" id="{1BB3FB55-6158-4274-9A35-F48A2197AD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Fußzeilenplatzhalter 3">
            <a:extLst>
              <a:ext uri="{FF2B5EF4-FFF2-40B4-BE49-F238E27FC236}">
                <a16:creationId xmlns:a16="http://schemas.microsoft.com/office/drawing/2014/main" id="{429D74C8-A0F9-46E0-967A-6A1FD34FCE13}"/>
              </a:ext>
            </a:extLst>
          </p:cNvPr>
          <p:cNvSpPr>
            <a:spLocks noGrp="1"/>
          </p:cNvSpPr>
          <p:nvPr>
            <p:ph type="ftr" sz="quarter" idx="11"/>
          </p:nvPr>
        </p:nvSpPr>
        <p:spPr>
          <a:xfrm>
            <a:off x="2893564" y="6453386"/>
            <a:ext cx="6280830" cy="404614"/>
          </a:xfrm>
        </p:spPr>
        <p:txBody>
          <a:bodyPr>
            <a:normAutofit/>
          </a:bodyPr>
          <a:lstStyle/>
          <a:p>
            <a:pPr>
              <a:spcAft>
                <a:spcPts val="600"/>
              </a:spcAft>
            </a:pPr>
            <a:r>
              <a:rPr lang="it-IT">
                <a:solidFill>
                  <a:srgbClr val="191B0E"/>
                </a:solidFill>
              </a:rPr>
              <a:t>Certamen Carolinum 2018 - Tabea Odak</a:t>
            </a:r>
            <a:endParaRPr lang="en-US">
              <a:solidFill>
                <a:srgbClr val="191B0E"/>
              </a:solidFill>
            </a:endParaRPr>
          </a:p>
        </p:txBody>
      </p:sp>
      <p:sp>
        <p:nvSpPr>
          <p:cNvPr id="5" name="Foliennummernplatzhalter 4">
            <a:extLst>
              <a:ext uri="{FF2B5EF4-FFF2-40B4-BE49-F238E27FC236}">
                <a16:creationId xmlns:a16="http://schemas.microsoft.com/office/drawing/2014/main" id="{26ECC1C6-95A7-46A3-8A53-BBCD40CA9814}"/>
              </a:ext>
            </a:extLst>
          </p:cNvPr>
          <p:cNvSpPr>
            <a:spLocks noGrp="1"/>
          </p:cNvSpPr>
          <p:nvPr>
            <p:ph type="sldNum" sz="quarter" idx="12"/>
          </p:nvPr>
        </p:nvSpPr>
        <p:spPr>
          <a:xfrm>
            <a:off x="9472736" y="6453386"/>
            <a:ext cx="1596292" cy="404614"/>
          </a:xfrm>
        </p:spPr>
        <p:txBody>
          <a:bodyPr>
            <a:normAutofit/>
          </a:bodyPr>
          <a:lstStyle/>
          <a:p>
            <a:pPr>
              <a:spcAft>
                <a:spcPts val="600"/>
              </a:spcAft>
            </a:pPr>
            <a:fld id="{69E57DC2-970A-4B3E-BB1C-7A09969E49DF}" type="slidenum">
              <a:rPr lang="en-US">
                <a:solidFill>
                  <a:srgbClr val="191B0E"/>
                </a:solidFill>
              </a:rPr>
              <a:pPr>
                <a:spcAft>
                  <a:spcPts val="600"/>
                </a:spcAft>
              </a:pPr>
              <a:t>4</a:t>
            </a:fld>
            <a:endParaRPr lang="en-US">
              <a:solidFill>
                <a:srgbClr val="191B0E"/>
              </a:solidFill>
            </a:endParaRPr>
          </a:p>
        </p:txBody>
      </p:sp>
    </p:spTree>
    <p:extLst>
      <p:ext uri="{BB962C8B-B14F-4D97-AF65-F5344CB8AC3E}">
        <p14:creationId xmlns:p14="http://schemas.microsoft.com/office/powerpoint/2010/main" val="2071958786"/>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Inhaltsplatzhalter 2">
            <a:extLst>
              <a:ext uri="{FF2B5EF4-FFF2-40B4-BE49-F238E27FC236}">
                <a16:creationId xmlns:a16="http://schemas.microsoft.com/office/drawing/2014/main" id="{252CDF4A-6A05-4280-84F5-486EC4C77B39}"/>
              </a:ext>
            </a:extLst>
          </p:cNvPr>
          <p:cNvSpPr>
            <a:spLocks noGrp="1"/>
          </p:cNvSpPr>
          <p:nvPr>
            <p:ph idx="1"/>
          </p:nvPr>
        </p:nvSpPr>
        <p:spPr>
          <a:xfrm>
            <a:off x="5767754" y="385010"/>
            <a:ext cx="6115259" cy="6472990"/>
          </a:xfrm>
        </p:spPr>
        <p:txBody>
          <a:bodyPr anchor="t">
            <a:normAutofit/>
          </a:bodyPr>
          <a:lstStyle/>
          <a:p>
            <a:pPr>
              <a:buSzPct val="60000"/>
            </a:pPr>
            <a:r>
              <a:rPr lang="de-DE" sz="1800" dirty="0"/>
              <a:t>„‘</a:t>
            </a:r>
            <a:r>
              <a:rPr lang="de-DE" sz="1800" b="1" i="1" dirty="0" err="1"/>
              <a:t>iam</a:t>
            </a:r>
            <a:r>
              <a:rPr lang="de-DE" sz="1800" b="1" i="1" dirty="0"/>
              <a:t> </a:t>
            </a:r>
            <a:r>
              <a:rPr lang="de-DE" sz="1800" b="1" i="1" dirty="0" err="1"/>
              <a:t>tanget</a:t>
            </a:r>
            <a:r>
              <a:rPr lang="de-DE" sz="1800" b="1" i="1" dirty="0"/>
              <a:t> </a:t>
            </a:r>
            <a:r>
              <a:rPr lang="de-DE" sz="1800" b="1" i="1" dirty="0" err="1"/>
              <a:t>frondente</a:t>
            </a:r>
            <a:r>
              <a:rPr lang="de-DE" sz="1800" b="1" i="1" dirty="0"/>
              <a:t> </a:t>
            </a:r>
            <a:r>
              <a:rPr lang="de-DE" sz="1800" b="1" i="1" dirty="0" err="1"/>
              <a:t>cacumine</a:t>
            </a:r>
            <a:r>
              <a:rPr lang="de-DE" sz="1800" b="1" i="1" dirty="0"/>
              <a:t> </a:t>
            </a:r>
            <a:r>
              <a:rPr lang="de-DE" sz="1800" b="1" i="1" dirty="0" err="1"/>
              <a:t>terram</a:t>
            </a:r>
            <a:r>
              <a:rPr lang="de-DE" sz="1800" i="1" dirty="0"/>
              <a:t>‘</a:t>
            </a:r>
            <a:r>
              <a:rPr lang="de-DE" sz="1800" dirty="0"/>
              <a:t>“ (V. 756)</a:t>
            </a:r>
          </a:p>
          <a:p>
            <a:pPr>
              <a:buSzPct val="60000"/>
              <a:buFont typeface="Wingdings" panose="05000000000000000000" pitchFamily="2" charset="2"/>
              <a:buChar char="à"/>
            </a:pPr>
            <a:r>
              <a:rPr lang="de-DE" sz="1800" dirty="0">
                <a:sym typeface="Wingdings" panose="05000000000000000000" pitchFamily="2" charset="2"/>
              </a:rPr>
              <a:t>Bekanntgabe der beabsichtigten Tat (Eiche werde gefällt werden)</a:t>
            </a:r>
          </a:p>
          <a:p>
            <a:pPr>
              <a:buSzPct val="60000"/>
              <a:buFont typeface="Wingdings" panose="05000000000000000000" pitchFamily="2" charset="2"/>
              <a:buChar char="à"/>
            </a:pPr>
            <a:endParaRPr lang="de-DE" sz="500" dirty="0">
              <a:sym typeface="Wingdings" panose="05000000000000000000" pitchFamily="2" charset="2"/>
            </a:endParaRPr>
          </a:p>
          <a:p>
            <a:pPr marL="0" indent="0">
              <a:buSzPct val="60000"/>
              <a:buNone/>
            </a:pPr>
            <a:endParaRPr lang="de-DE" sz="500" dirty="0">
              <a:sym typeface="Wingdings" panose="05000000000000000000" pitchFamily="2" charset="2"/>
            </a:endParaRPr>
          </a:p>
          <a:p>
            <a:pPr marL="0" indent="0">
              <a:buSzPct val="60000"/>
              <a:buNone/>
            </a:pPr>
            <a:endParaRPr lang="de-DE" sz="500" dirty="0">
              <a:sym typeface="Wingdings" panose="05000000000000000000" pitchFamily="2" charset="2"/>
            </a:endParaRPr>
          </a:p>
          <a:p>
            <a:pPr>
              <a:buSzPct val="60000"/>
            </a:pPr>
            <a:r>
              <a:rPr lang="de-DE" sz="1800" dirty="0"/>
              <a:t>„</a:t>
            </a:r>
            <a:r>
              <a:rPr lang="de-DE" sz="1800" b="1" i="1" dirty="0" err="1"/>
              <a:t>obliquos</a:t>
            </a:r>
            <a:r>
              <a:rPr lang="de-DE" sz="1800" i="1" dirty="0"/>
              <a:t>  </a:t>
            </a:r>
            <a:r>
              <a:rPr lang="de-DE" sz="1800" dirty="0"/>
              <a:t>[…]</a:t>
            </a:r>
            <a:r>
              <a:rPr lang="de-DE" sz="1800" i="1" dirty="0"/>
              <a:t> </a:t>
            </a:r>
            <a:r>
              <a:rPr lang="de-DE" sz="1800" b="1" i="1" dirty="0" err="1"/>
              <a:t>telum</a:t>
            </a:r>
            <a:r>
              <a:rPr lang="de-DE" sz="1800" b="1" i="1" dirty="0"/>
              <a:t> </a:t>
            </a:r>
            <a:r>
              <a:rPr lang="de-DE" sz="1800" b="1" i="1" dirty="0" err="1"/>
              <a:t>librat</a:t>
            </a:r>
            <a:r>
              <a:rPr lang="de-DE" sz="1800" b="1" i="1" dirty="0"/>
              <a:t> in ictus</a:t>
            </a:r>
            <a:r>
              <a:rPr lang="de-DE" sz="1800" dirty="0"/>
              <a:t>“ (V. 757)</a:t>
            </a:r>
          </a:p>
          <a:p>
            <a:pPr>
              <a:buSzPct val="60000"/>
              <a:buFont typeface="Wingdings" panose="05000000000000000000" pitchFamily="2" charset="2"/>
              <a:buChar char="à"/>
            </a:pPr>
            <a:r>
              <a:rPr lang="de-DE" sz="1800" dirty="0">
                <a:sym typeface="Wingdings" panose="05000000000000000000" pitchFamily="2" charset="2"/>
              </a:rPr>
              <a:t>Umsetzung der Tat </a:t>
            </a:r>
            <a:endParaRPr lang="de-DE" sz="1800" dirty="0"/>
          </a:p>
          <a:p>
            <a:pPr>
              <a:buSzPct val="60000"/>
              <a:buFont typeface="Wingdings" panose="05000000000000000000" pitchFamily="2" charset="2"/>
              <a:buChar char="à"/>
            </a:pPr>
            <a:endParaRPr lang="de-DE" sz="500" dirty="0">
              <a:sym typeface="Wingdings" panose="05000000000000000000" pitchFamily="2" charset="2"/>
            </a:endParaRPr>
          </a:p>
          <a:p>
            <a:pPr>
              <a:buSzPct val="60000"/>
              <a:buFont typeface="Wingdings" panose="05000000000000000000" pitchFamily="2" charset="2"/>
              <a:buChar char="à"/>
            </a:pPr>
            <a:endParaRPr lang="de-DE" sz="500" dirty="0">
              <a:sym typeface="Wingdings" panose="05000000000000000000" pitchFamily="2" charset="2"/>
            </a:endParaRPr>
          </a:p>
          <a:p>
            <a:pPr>
              <a:buSzPct val="60000"/>
              <a:buFont typeface="Wingdings" panose="05000000000000000000" pitchFamily="2" charset="2"/>
              <a:buChar char="à"/>
            </a:pPr>
            <a:endParaRPr lang="de-DE" sz="500" dirty="0">
              <a:sym typeface="Wingdings" panose="05000000000000000000" pitchFamily="2" charset="2"/>
            </a:endParaRPr>
          </a:p>
          <a:p>
            <a:pPr>
              <a:buSzPct val="60000"/>
            </a:pPr>
            <a:r>
              <a:rPr lang="de-DE" sz="1800" dirty="0"/>
              <a:t>„</a:t>
            </a:r>
            <a:r>
              <a:rPr lang="de-DE" sz="1800" b="1" i="1" dirty="0" err="1"/>
              <a:t>pariter</a:t>
            </a:r>
            <a:r>
              <a:rPr lang="de-DE" sz="1800" b="1" i="1" dirty="0"/>
              <a:t> </a:t>
            </a:r>
            <a:r>
              <a:rPr lang="de-DE" sz="1800" b="1" i="1" dirty="0" err="1"/>
              <a:t>frondes</a:t>
            </a:r>
            <a:r>
              <a:rPr lang="de-DE" sz="1800" b="1" i="1" dirty="0"/>
              <a:t>, </a:t>
            </a:r>
            <a:r>
              <a:rPr lang="de-DE" sz="1800" b="1" i="1" dirty="0" err="1"/>
              <a:t>pariter</a:t>
            </a:r>
            <a:r>
              <a:rPr lang="de-DE" sz="1800" b="1" i="1" dirty="0"/>
              <a:t> </a:t>
            </a:r>
            <a:r>
              <a:rPr lang="de-DE" sz="1800" b="1" i="1" dirty="0" err="1"/>
              <a:t>pallescere</a:t>
            </a:r>
            <a:r>
              <a:rPr lang="de-DE" sz="1800" b="1" i="1" dirty="0"/>
              <a:t> </a:t>
            </a:r>
            <a:r>
              <a:rPr lang="de-DE" sz="1800" b="1" i="1" dirty="0" err="1"/>
              <a:t>glandes</a:t>
            </a:r>
            <a:r>
              <a:rPr lang="de-DE" sz="1800" dirty="0"/>
              <a:t>“ (V. 759 f), </a:t>
            </a:r>
            <a:r>
              <a:rPr lang="de-DE" sz="1800" dirty="0">
                <a:sym typeface="Wingdings" panose="05000000000000000000" pitchFamily="2" charset="2"/>
              </a:rPr>
              <a:t>„</a:t>
            </a:r>
            <a:r>
              <a:rPr lang="de-DE" sz="1800" b="1" i="1" dirty="0" err="1">
                <a:sym typeface="Wingdings" panose="05000000000000000000" pitchFamily="2" charset="2"/>
              </a:rPr>
              <a:t>fluxit</a:t>
            </a:r>
            <a:r>
              <a:rPr lang="de-DE" sz="1800" b="1" i="1" dirty="0">
                <a:sym typeface="Wingdings" panose="05000000000000000000" pitchFamily="2" charset="2"/>
              </a:rPr>
              <a:t> </a:t>
            </a:r>
            <a:r>
              <a:rPr lang="de-DE" sz="1800" b="1" i="1" dirty="0" err="1">
                <a:sym typeface="Wingdings" panose="05000000000000000000" pitchFamily="2" charset="2"/>
              </a:rPr>
              <a:t>discusso</a:t>
            </a:r>
            <a:r>
              <a:rPr lang="de-DE" sz="1800" b="1" i="1" dirty="0">
                <a:sym typeface="Wingdings" panose="05000000000000000000" pitchFamily="2" charset="2"/>
              </a:rPr>
              <a:t> </a:t>
            </a:r>
            <a:r>
              <a:rPr lang="de-DE" sz="1800" b="1" i="1" dirty="0" err="1">
                <a:sym typeface="Wingdings" panose="05000000000000000000" pitchFamily="2" charset="2"/>
              </a:rPr>
              <a:t>cortice</a:t>
            </a:r>
            <a:r>
              <a:rPr lang="de-DE" sz="1800" b="1" i="1" dirty="0">
                <a:sym typeface="Wingdings" panose="05000000000000000000" pitchFamily="2" charset="2"/>
              </a:rPr>
              <a:t> </a:t>
            </a:r>
            <a:r>
              <a:rPr lang="de-DE" sz="1800" b="1" i="1" dirty="0" err="1">
                <a:sym typeface="Wingdings" panose="05000000000000000000" pitchFamily="2" charset="2"/>
              </a:rPr>
              <a:t>sanguis</a:t>
            </a:r>
            <a:r>
              <a:rPr lang="de-DE" sz="1800" dirty="0">
                <a:sym typeface="Wingdings" panose="05000000000000000000" pitchFamily="2" charset="2"/>
              </a:rPr>
              <a:t>“ (V. 762)</a:t>
            </a:r>
          </a:p>
          <a:p>
            <a:pPr>
              <a:buSzPct val="60000"/>
              <a:buFont typeface="Wingdings" panose="05000000000000000000" pitchFamily="2" charset="2"/>
              <a:buChar char="à"/>
            </a:pPr>
            <a:r>
              <a:rPr lang="de-DE" sz="1800" dirty="0">
                <a:sym typeface="Wingdings" panose="05000000000000000000" pitchFamily="2" charset="2"/>
              </a:rPr>
              <a:t>sukzessives Sterben des Baumes</a:t>
            </a:r>
          </a:p>
          <a:p>
            <a:pPr marL="0" indent="0">
              <a:buSzPct val="60000"/>
              <a:buNone/>
            </a:pPr>
            <a:endParaRPr lang="de-DE" sz="500" dirty="0">
              <a:sym typeface="Wingdings" panose="05000000000000000000" pitchFamily="2" charset="2"/>
            </a:endParaRPr>
          </a:p>
          <a:p>
            <a:pPr marL="0" indent="0">
              <a:buSzPct val="60000"/>
              <a:buNone/>
            </a:pPr>
            <a:endParaRPr lang="de-DE" sz="500" dirty="0">
              <a:sym typeface="Wingdings" panose="05000000000000000000" pitchFamily="2" charset="2"/>
            </a:endParaRPr>
          </a:p>
          <a:p>
            <a:pPr>
              <a:buSzPct val="60000"/>
              <a:buFont typeface="Wingdings" panose="05000000000000000000" pitchFamily="2" charset="2"/>
              <a:buChar char="à"/>
            </a:pPr>
            <a:endParaRPr lang="de-DE" sz="500" dirty="0">
              <a:sym typeface="Wingdings" panose="05000000000000000000" pitchFamily="2" charset="2"/>
            </a:endParaRPr>
          </a:p>
          <a:p>
            <a:pPr>
              <a:buSzPct val="60000"/>
            </a:pPr>
            <a:r>
              <a:rPr lang="de-DE" sz="1800" dirty="0">
                <a:sym typeface="Wingdings" panose="05000000000000000000" pitchFamily="2" charset="2"/>
              </a:rPr>
              <a:t>„</a:t>
            </a:r>
            <a:r>
              <a:rPr lang="de-DE" sz="1800" b="1" i="1" dirty="0">
                <a:sym typeface="Wingdings" panose="05000000000000000000" pitchFamily="2" charset="2"/>
              </a:rPr>
              <a:t>multam </a:t>
            </a:r>
            <a:r>
              <a:rPr lang="de-DE" sz="1800" b="1" i="1" dirty="0" err="1">
                <a:sym typeface="Wingdings" panose="05000000000000000000" pitchFamily="2" charset="2"/>
              </a:rPr>
              <a:t>prostravit</a:t>
            </a:r>
            <a:r>
              <a:rPr lang="de-DE" sz="1800" b="1" i="1" dirty="0">
                <a:sym typeface="Wingdings" panose="05000000000000000000" pitchFamily="2" charset="2"/>
              </a:rPr>
              <a:t> </a:t>
            </a:r>
            <a:r>
              <a:rPr lang="de-DE" sz="1800" b="1" i="1" dirty="0" err="1">
                <a:sym typeface="Wingdings" panose="05000000000000000000" pitchFamily="2" charset="2"/>
              </a:rPr>
              <a:t>pondere</a:t>
            </a:r>
            <a:r>
              <a:rPr lang="de-DE" sz="1800" b="1" i="1" dirty="0">
                <a:sym typeface="Wingdings" panose="05000000000000000000" pitchFamily="2" charset="2"/>
              </a:rPr>
              <a:t> </a:t>
            </a:r>
            <a:r>
              <a:rPr lang="de-DE" sz="1800" b="1" i="1" dirty="0" err="1">
                <a:sym typeface="Wingdings" panose="05000000000000000000" pitchFamily="2" charset="2"/>
              </a:rPr>
              <a:t>silvam</a:t>
            </a:r>
            <a:r>
              <a:rPr lang="de-DE" sz="1800" dirty="0">
                <a:sym typeface="Wingdings" panose="05000000000000000000" pitchFamily="2" charset="2"/>
              </a:rPr>
              <a:t>“ (V. 776)</a:t>
            </a:r>
          </a:p>
          <a:p>
            <a:pPr>
              <a:buSzPct val="60000"/>
              <a:buFont typeface="Wingdings" panose="05000000000000000000" pitchFamily="2" charset="2"/>
              <a:buChar char="à"/>
            </a:pPr>
            <a:r>
              <a:rPr lang="de-DE" sz="1800" dirty="0">
                <a:sym typeface="Wingdings" panose="05000000000000000000" pitchFamily="2" charset="2"/>
              </a:rPr>
              <a:t>der gefallene Baum reißt einen Großteil des Waldes nieder</a:t>
            </a:r>
          </a:p>
          <a:p>
            <a:pPr marL="0" indent="0">
              <a:buSzPct val="60000"/>
              <a:buNone/>
            </a:pPr>
            <a:r>
              <a:rPr lang="de-DE" sz="1800" dirty="0">
                <a:sym typeface="Wingdings" panose="05000000000000000000" pitchFamily="2" charset="2"/>
              </a:rPr>
              <a:t> </a:t>
            </a:r>
          </a:p>
          <a:p>
            <a:pPr>
              <a:buSzPct val="60000"/>
            </a:pPr>
            <a:endParaRPr lang="de-DE" sz="1800" dirty="0"/>
          </a:p>
          <a:p>
            <a:pPr marL="0" indent="0">
              <a:buSzPct val="60000"/>
              <a:buNone/>
            </a:pPr>
            <a:endParaRPr lang="de-DE" sz="1800" dirty="0"/>
          </a:p>
        </p:txBody>
      </p:sp>
      <p:sp>
        <p:nvSpPr>
          <p:cNvPr id="4" name="Fußzeilenplatzhalter 3">
            <a:extLst>
              <a:ext uri="{FF2B5EF4-FFF2-40B4-BE49-F238E27FC236}">
                <a16:creationId xmlns:a16="http://schemas.microsoft.com/office/drawing/2014/main" id="{63329974-CFD2-4FF9-AD48-7B46D6949B74}"/>
              </a:ext>
            </a:extLst>
          </p:cNvPr>
          <p:cNvSpPr>
            <a:spLocks noGrp="1"/>
          </p:cNvSpPr>
          <p:nvPr>
            <p:ph type="ftr" sz="quarter" idx="11"/>
          </p:nvPr>
        </p:nvSpPr>
        <p:spPr>
          <a:xfrm>
            <a:off x="308987" y="6453386"/>
            <a:ext cx="4349933" cy="404614"/>
          </a:xfrm>
        </p:spPr>
        <p:txBody>
          <a:bodyPr>
            <a:normAutofit/>
          </a:bodyPr>
          <a:lstStyle/>
          <a:p>
            <a:pPr algn="r">
              <a:spcAft>
                <a:spcPts val="600"/>
              </a:spcAft>
            </a:pPr>
            <a:r>
              <a:rPr lang="it-IT" dirty="0">
                <a:solidFill>
                  <a:schemeClr val="bg2"/>
                </a:solidFill>
              </a:rPr>
              <a:t>Certamen Carolinum 2018 - Tabea Odak</a:t>
            </a:r>
            <a:endParaRPr lang="en-US" dirty="0">
              <a:solidFill>
                <a:schemeClr val="bg2"/>
              </a:solidFill>
            </a:endParaRPr>
          </a:p>
        </p:txBody>
      </p:sp>
      <p:sp>
        <p:nvSpPr>
          <p:cNvPr id="5" name="Foliennummernplatzhalter 4">
            <a:extLst>
              <a:ext uri="{FF2B5EF4-FFF2-40B4-BE49-F238E27FC236}">
                <a16:creationId xmlns:a16="http://schemas.microsoft.com/office/drawing/2014/main" id="{BEF56687-85C4-4D5A-A31D-834723AED2D9}"/>
              </a:ext>
            </a:extLst>
          </p:cNvPr>
          <p:cNvSpPr>
            <a:spLocks noGrp="1"/>
          </p:cNvSpPr>
          <p:nvPr>
            <p:ph type="sldNum" sz="quarter" idx="12"/>
          </p:nvPr>
        </p:nvSpPr>
        <p:spPr>
          <a:xfrm>
            <a:off x="9472736" y="6453386"/>
            <a:ext cx="1596292" cy="404614"/>
          </a:xfrm>
        </p:spPr>
        <p:txBody>
          <a:bodyPr>
            <a:normAutofit/>
          </a:bodyPr>
          <a:lstStyle/>
          <a:p>
            <a:pPr>
              <a:spcAft>
                <a:spcPts val="600"/>
              </a:spcAft>
            </a:pPr>
            <a:fld id="{69E57DC2-970A-4B3E-BB1C-7A09969E49DF}" type="slidenum">
              <a:rPr lang="en-US" smtClean="0"/>
              <a:pPr>
                <a:spcAft>
                  <a:spcPts val="600"/>
                </a:spcAft>
              </a:pPr>
              <a:t>5</a:t>
            </a:fld>
            <a:endParaRPr lang="en-US" dirty="0"/>
          </a:p>
        </p:txBody>
      </p:sp>
      <p:pic>
        <p:nvPicPr>
          <p:cNvPr id="23" name="Bildplatzhalter 17">
            <a:extLst>
              <a:ext uri="{FF2B5EF4-FFF2-40B4-BE49-F238E27FC236}">
                <a16:creationId xmlns:a16="http://schemas.microsoft.com/office/drawing/2014/main" id="{EA7AC7D6-DB42-4BC7-88D8-E7F46166D980}"/>
              </a:ext>
            </a:extLst>
          </p:cNvPr>
          <p:cNvPicPr>
            <a:picLocks noChangeAspect="1"/>
          </p:cNvPicPr>
          <p:nvPr/>
        </p:nvPicPr>
        <p:blipFill rotWithShape="1">
          <a:blip r:embed="rId3" cstate="screen">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26000"/>
                    </a14:imgEffect>
                  </a14:imgLayer>
                </a14:imgProps>
              </a:ext>
              <a:ext uri="{28A0092B-C50C-407E-A947-70E740481C1C}">
                <a14:useLocalDpi xmlns:a14="http://schemas.microsoft.com/office/drawing/2010/main"/>
              </a:ext>
            </a:extLst>
          </a:blip>
          <a:srcRect/>
          <a:stretch/>
        </p:blipFill>
        <p:spPr>
          <a:xfrm>
            <a:off x="5303697" y="0"/>
            <a:ext cx="228600" cy="6858000"/>
          </a:xfrm>
          <a:prstGeom prst="rect">
            <a:avLst/>
          </a:prstGeom>
          <a:ln>
            <a:noFill/>
          </a:ln>
        </p:spPr>
      </p:pic>
      <p:cxnSp>
        <p:nvCxnSpPr>
          <p:cNvPr id="11" name="Gerader Verbinder 10">
            <a:extLst>
              <a:ext uri="{FF2B5EF4-FFF2-40B4-BE49-F238E27FC236}">
                <a16:creationId xmlns:a16="http://schemas.microsoft.com/office/drawing/2014/main" id="{66EF6190-6299-4144-8C87-84C9CCDC5D83}"/>
              </a:ext>
            </a:extLst>
          </p:cNvPr>
          <p:cNvCxnSpPr>
            <a:cxnSpLocks/>
          </p:cNvCxnSpPr>
          <p:nvPr/>
        </p:nvCxnSpPr>
        <p:spPr>
          <a:xfrm>
            <a:off x="640081" y="1829137"/>
            <a:ext cx="440318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Titel 1">
            <a:extLst>
              <a:ext uri="{FF2B5EF4-FFF2-40B4-BE49-F238E27FC236}">
                <a16:creationId xmlns:a16="http://schemas.microsoft.com/office/drawing/2014/main" id="{A0EB5B9E-F000-4C86-9398-90F6D41ABC59}"/>
              </a:ext>
            </a:extLst>
          </p:cNvPr>
          <p:cNvSpPr txBox="1">
            <a:spLocks/>
          </p:cNvSpPr>
          <p:nvPr/>
        </p:nvSpPr>
        <p:spPr>
          <a:xfrm>
            <a:off x="640081" y="631373"/>
            <a:ext cx="4018839" cy="5582784"/>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r">
              <a:tabLst>
                <a:tab pos="173038" algn="l"/>
              </a:tabLst>
            </a:pPr>
            <a:br>
              <a:rPr lang="de-DE" sz="3600" dirty="0">
                <a:solidFill>
                  <a:schemeClr val="bg2"/>
                </a:solidFill>
                <a:latin typeface="Calibri" panose="020F0502020204030204" pitchFamily="34" charset="0"/>
              </a:rPr>
            </a:br>
            <a:r>
              <a:rPr lang="de-DE" sz="3600" dirty="0">
                <a:solidFill>
                  <a:schemeClr val="bg2"/>
                </a:solidFill>
                <a:latin typeface="Calibri" panose="020F0502020204030204" pitchFamily="34" charset="0"/>
              </a:rPr>
              <a:t>1</a:t>
            </a:r>
            <a:r>
              <a:rPr lang="de-DE" sz="3500" dirty="0">
                <a:solidFill>
                  <a:schemeClr val="bg2"/>
                </a:solidFill>
                <a:latin typeface="Calibri" panose="020F0502020204030204" pitchFamily="34" charset="0"/>
              </a:rPr>
              <a:t>.1 Inhalt</a:t>
            </a:r>
            <a:br>
              <a:rPr lang="de-DE" sz="3500" b="1" dirty="0">
                <a:solidFill>
                  <a:schemeClr val="bg2"/>
                </a:solidFill>
                <a:latin typeface="Calibri" panose="020F0502020204030204" pitchFamily="34" charset="0"/>
              </a:rPr>
            </a:br>
            <a:br>
              <a:rPr lang="de-DE" sz="2600" i="1" dirty="0">
                <a:solidFill>
                  <a:schemeClr val="bg2"/>
                </a:solidFill>
                <a:latin typeface="Calibri" panose="020F0502020204030204" pitchFamily="34" charset="0"/>
              </a:rPr>
            </a:br>
            <a:br>
              <a:rPr lang="de-DE" sz="2600" i="1" dirty="0">
                <a:solidFill>
                  <a:schemeClr val="bg2"/>
                </a:solidFill>
                <a:latin typeface="Calibri" panose="020F0502020204030204" pitchFamily="34" charset="0"/>
              </a:rPr>
            </a:br>
            <a:r>
              <a:rPr lang="de-DE" sz="2400" i="1" dirty="0">
                <a:solidFill>
                  <a:schemeClr val="bg2"/>
                </a:solidFill>
                <a:latin typeface="Calibri" panose="020F0502020204030204" pitchFamily="34" charset="0"/>
              </a:rPr>
              <a:t>a) Paraphrase der ersten Textstelle:</a:t>
            </a:r>
            <a:br>
              <a:rPr lang="de-DE" sz="2400" i="1" dirty="0">
                <a:solidFill>
                  <a:schemeClr val="bg2"/>
                </a:solidFill>
                <a:latin typeface="Calibri" panose="020F0502020204030204" pitchFamily="34" charset="0"/>
              </a:rPr>
            </a:br>
            <a:r>
              <a:rPr lang="la-Latn" sz="2400" b="1" u="sng" dirty="0">
                <a:latin typeface="Calibri" panose="020F0502020204030204" pitchFamily="34" charset="0"/>
              </a:rPr>
              <a:t>2.1</a:t>
            </a:r>
            <a:r>
              <a:rPr lang="la-Latn" sz="2400" b="1" i="1" u="sng" dirty="0">
                <a:latin typeface="Calibri" panose="020F0502020204030204" pitchFamily="34" charset="0"/>
              </a:rPr>
              <a:t>. </a:t>
            </a:r>
            <a:br>
              <a:rPr lang="de-DE" sz="2400" b="1" i="1" u="sng" dirty="0">
                <a:latin typeface="Calibri" panose="020F0502020204030204" pitchFamily="34" charset="0"/>
              </a:rPr>
            </a:br>
            <a:r>
              <a:rPr lang="de-DE" sz="2400" b="1" u="sng" dirty="0">
                <a:solidFill>
                  <a:schemeClr val="bg1"/>
                </a:solidFill>
                <a:latin typeface="Calibri" panose="020F0502020204030204" pitchFamily="34" charset="0"/>
              </a:rPr>
              <a:t>Das Vergehen</a:t>
            </a:r>
            <a:br>
              <a:rPr lang="de-DE" sz="1800" b="1" i="1" dirty="0">
                <a:solidFill>
                  <a:schemeClr val="bg1"/>
                </a:solidFill>
                <a:latin typeface="Calibri" panose="020F0502020204030204" pitchFamily="34" charset="0"/>
              </a:rPr>
            </a:br>
            <a:r>
              <a:rPr lang="de-DE" sz="1800" i="1" dirty="0">
                <a:solidFill>
                  <a:schemeClr val="bg1"/>
                </a:solidFill>
                <a:latin typeface="Calibri" panose="020F0502020204030204" pitchFamily="34" charset="0"/>
              </a:rPr>
              <a:t>(V. 755-764, 774-776) </a:t>
            </a:r>
            <a:br>
              <a:rPr lang="de-DE" sz="1800" b="1" i="1" dirty="0">
                <a:solidFill>
                  <a:schemeClr val="bg1"/>
                </a:solidFill>
                <a:latin typeface="Calibri" panose="020F0502020204030204" pitchFamily="34" charset="0"/>
              </a:rPr>
            </a:br>
            <a:br>
              <a:rPr lang="de-DE" sz="2400" i="1" dirty="0">
                <a:solidFill>
                  <a:schemeClr val="bg2"/>
                </a:solidFill>
                <a:latin typeface="Calibri" panose="020F0502020204030204" pitchFamily="34" charset="0"/>
              </a:rPr>
            </a:br>
            <a:br>
              <a:rPr lang="de-DE" sz="2600" i="1" dirty="0">
                <a:solidFill>
                  <a:schemeClr val="bg2"/>
                </a:solidFill>
                <a:latin typeface="Calibri" panose="020F0502020204030204" pitchFamily="34" charset="0"/>
              </a:rPr>
            </a:br>
            <a:endParaRPr lang="de-DE" sz="2600" i="1" dirty="0">
              <a:solidFill>
                <a:schemeClr val="bg2"/>
              </a:solidFill>
              <a:latin typeface="Calibri" panose="020F0502020204030204" pitchFamily="34" charset="0"/>
            </a:endParaRPr>
          </a:p>
        </p:txBody>
      </p:sp>
    </p:spTree>
    <p:extLst>
      <p:ext uri="{BB962C8B-B14F-4D97-AF65-F5344CB8AC3E}">
        <p14:creationId xmlns:p14="http://schemas.microsoft.com/office/powerpoint/2010/main" val="203572264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349ED1D9-8F29-4BF7-B68C-B0BF526E1A78}"/>
              </a:ext>
            </a:extLst>
          </p:cNvPr>
          <p:cNvSpPr>
            <a:spLocks noGrp="1"/>
          </p:cNvSpPr>
          <p:nvPr>
            <p:ph type="title"/>
          </p:nvPr>
        </p:nvSpPr>
        <p:spPr>
          <a:xfrm>
            <a:off x="640081" y="631373"/>
            <a:ext cx="4018839" cy="5582784"/>
          </a:xfrm>
        </p:spPr>
        <p:txBody>
          <a:bodyPr anchor="t">
            <a:normAutofit/>
          </a:bodyPr>
          <a:lstStyle/>
          <a:p>
            <a:pPr algn="r"/>
            <a:br>
              <a:rPr lang="de-DE" sz="3600" dirty="0">
                <a:solidFill>
                  <a:schemeClr val="bg2"/>
                </a:solidFill>
                <a:latin typeface="Calibri" panose="020F0502020204030204" pitchFamily="34" charset="0"/>
              </a:rPr>
            </a:br>
            <a:r>
              <a:rPr lang="de-DE" sz="3500" dirty="0">
                <a:solidFill>
                  <a:schemeClr val="bg2"/>
                </a:solidFill>
                <a:latin typeface="Calibri" panose="020F0502020204030204" pitchFamily="34" charset="0"/>
              </a:rPr>
              <a:t>1.1 Inhalt</a:t>
            </a:r>
            <a:br>
              <a:rPr lang="de-DE" sz="3600" b="1" dirty="0">
                <a:solidFill>
                  <a:schemeClr val="bg2"/>
                </a:solidFill>
                <a:latin typeface="Calibri" panose="020F0502020204030204" pitchFamily="34" charset="0"/>
              </a:rPr>
            </a:br>
            <a:br>
              <a:rPr lang="de-DE" sz="2600" b="1" i="1" dirty="0">
                <a:solidFill>
                  <a:schemeClr val="bg2"/>
                </a:solidFill>
                <a:latin typeface="Calibri" panose="020F0502020204030204" pitchFamily="34" charset="0"/>
              </a:rPr>
            </a:br>
            <a:br>
              <a:rPr lang="de-DE" sz="2600" i="1" dirty="0">
                <a:solidFill>
                  <a:schemeClr val="bg2"/>
                </a:solidFill>
                <a:latin typeface="Calibri" panose="020F0502020204030204" pitchFamily="34" charset="0"/>
              </a:rPr>
            </a:br>
            <a:r>
              <a:rPr lang="de-DE" sz="2400" i="1" dirty="0">
                <a:solidFill>
                  <a:schemeClr val="bg2"/>
                </a:solidFill>
                <a:latin typeface="Calibri" panose="020F0502020204030204" pitchFamily="34" charset="0"/>
              </a:rPr>
              <a:t>b) Paraphrase der zweiten Textstelle:</a:t>
            </a:r>
            <a:br>
              <a:rPr lang="de-DE" sz="2400" i="1" dirty="0">
                <a:solidFill>
                  <a:schemeClr val="bg2"/>
                </a:solidFill>
                <a:latin typeface="Calibri" panose="020F0502020204030204" pitchFamily="34" charset="0"/>
              </a:rPr>
            </a:br>
            <a:r>
              <a:rPr lang="la-Latn" sz="2400" b="1" u="sng" dirty="0">
                <a:latin typeface="Calibri" panose="020F0502020204030204" pitchFamily="34" charset="0"/>
              </a:rPr>
              <a:t>2.1</a:t>
            </a:r>
            <a:r>
              <a:rPr lang="la-Latn" sz="2400" b="1" i="1" u="sng" dirty="0">
                <a:latin typeface="Calibri" panose="020F0502020204030204" pitchFamily="34" charset="0"/>
              </a:rPr>
              <a:t>. </a:t>
            </a:r>
            <a:br>
              <a:rPr lang="de-DE" sz="2400" b="1" i="1" u="sng" dirty="0">
                <a:latin typeface="Calibri" panose="020F0502020204030204" pitchFamily="34" charset="0"/>
              </a:rPr>
            </a:br>
            <a:r>
              <a:rPr lang="de-DE" sz="2400" b="1" u="sng" dirty="0">
                <a:solidFill>
                  <a:schemeClr val="bg1"/>
                </a:solidFill>
                <a:latin typeface="Calibri" panose="020F0502020204030204" pitchFamily="34" charset="0"/>
              </a:rPr>
              <a:t>Die Bestrafung</a:t>
            </a:r>
            <a:br>
              <a:rPr lang="de-DE" sz="1800" b="1" i="1" dirty="0">
                <a:solidFill>
                  <a:schemeClr val="bg1"/>
                </a:solidFill>
                <a:latin typeface="Calibri" panose="020F0502020204030204" pitchFamily="34" charset="0"/>
              </a:rPr>
            </a:br>
            <a:r>
              <a:rPr lang="de-DE" sz="1800" i="1" dirty="0">
                <a:solidFill>
                  <a:schemeClr val="bg1"/>
                </a:solidFill>
                <a:latin typeface="Calibri" panose="020F0502020204030204" pitchFamily="34" charset="0"/>
              </a:rPr>
              <a:t>(V. 770-773, 782-784 a)) </a:t>
            </a:r>
            <a:br>
              <a:rPr lang="de-DE" sz="1800" b="1" i="1" dirty="0">
                <a:solidFill>
                  <a:schemeClr val="bg1"/>
                </a:solidFill>
                <a:latin typeface="Calibri" panose="020F0502020204030204" pitchFamily="34" charset="0"/>
              </a:rPr>
            </a:br>
            <a:br>
              <a:rPr lang="de-DE" sz="2400" i="1" dirty="0">
                <a:solidFill>
                  <a:schemeClr val="bg2"/>
                </a:solidFill>
                <a:latin typeface="Calibri" panose="020F0502020204030204" pitchFamily="34" charset="0"/>
              </a:rPr>
            </a:br>
            <a:br>
              <a:rPr lang="de-DE" sz="2600" i="1" dirty="0">
                <a:solidFill>
                  <a:schemeClr val="bg2"/>
                </a:solidFill>
                <a:latin typeface="Calibri" panose="020F0502020204030204" pitchFamily="34" charset="0"/>
              </a:rPr>
            </a:br>
            <a:endParaRPr lang="de-DE" sz="2600" i="1" dirty="0">
              <a:solidFill>
                <a:schemeClr val="bg2"/>
              </a:solidFill>
              <a:latin typeface="Calibri" panose="020F0502020204030204" pitchFamily="34" charset="0"/>
            </a:endParaRPr>
          </a:p>
        </p:txBody>
      </p:sp>
      <p:sp>
        <p:nvSpPr>
          <p:cNvPr id="12" name="Rectangle 11">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ußzeilenplatzhalter 3">
            <a:extLst>
              <a:ext uri="{FF2B5EF4-FFF2-40B4-BE49-F238E27FC236}">
                <a16:creationId xmlns:a16="http://schemas.microsoft.com/office/drawing/2014/main" id="{63329974-CFD2-4FF9-AD48-7B46D6949B74}"/>
              </a:ext>
            </a:extLst>
          </p:cNvPr>
          <p:cNvSpPr>
            <a:spLocks noGrp="1"/>
          </p:cNvSpPr>
          <p:nvPr>
            <p:ph type="ftr" sz="quarter" idx="11"/>
          </p:nvPr>
        </p:nvSpPr>
        <p:spPr>
          <a:xfrm>
            <a:off x="308987" y="6453386"/>
            <a:ext cx="4349933" cy="404614"/>
          </a:xfrm>
        </p:spPr>
        <p:txBody>
          <a:bodyPr>
            <a:normAutofit/>
          </a:bodyPr>
          <a:lstStyle/>
          <a:p>
            <a:pPr algn="r">
              <a:spcAft>
                <a:spcPts val="600"/>
              </a:spcAft>
            </a:pPr>
            <a:r>
              <a:rPr lang="it-IT">
                <a:solidFill>
                  <a:schemeClr val="bg2"/>
                </a:solidFill>
              </a:rPr>
              <a:t>Certamen Carolinum 2018 - Tabea Odak</a:t>
            </a:r>
            <a:endParaRPr lang="en-US">
              <a:solidFill>
                <a:schemeClr val="bg2"/>
              </a:solidFill>
            </a:endParaRPr>
          </a:p>
        </p:txBody>
      </p:sp>
      <p:sp>
        <p:nvSpPr>
          <p:cNvPr id="5" name="Foliennummernplatzhalter 4">
            <a:extLst>
              <a:ext uri="{FF2B5EF4-FFF2-40B4-BE49-F238E27FC236}">
                <a16:creationId xmlns:a16="http://schemas.microsoft.com/office/drawing/2014/main" id="{BEF56687-85C4-4D5A-A31D-834723AED2D9}"/>
              </a:ext>
            </a:extLst>
          </p:cNvPr>
          <p:cNvSpPr>
            <a:spLocks noGrp="1"/>
          </p:cNvSpPr>
          <p:nvPr>
            <p:ph type="sldNum" sz="quarter" idx="12"/>
          </p:nvPr>
        </p:nvSpPr>
        <p:spPr>
          <a:xfrm>
            <a:off x="9472736" y="6453386"/>
            <a:ext cx="1596292" cy="404614"/>
          </a:xfrm>
        </p:spPr>
        <p:txBody>
          <a:bodyPr>
            <a:normAutofit/>
          </a:bodyPr>
          <a:lstStyle/>
          <a:p>
            <a:pPr>
              <a:spcAft>
                <a:spcPts val="600"/>
              </a:spcAft>
            </a:pPr>
            <a:fld id="{69E57DC2-970A-4B3E-BB1C-7A09969E49DF}" type="slidenum">
              <a:rPr lang="en-US" smtClean="0"/>
              <a:pPr>
                <a:spcAft>
                  <a:spcPts val="600"/>
                </a:spcAft>
              </a:pPr>
              <a:t>6</a:t>
            </a:fld>
            <a:endParaRPr lang="en-US"/>
          </a:p>
        </p:txBody>
      </p:sp>
      <p:sp>
        <p:nvSpPr>
          <p:cNvPr id="9" name="Inhaltsplatzhalter 2">
            <a:extLst>
              <a:ext uri="{FF2B5EF4-FFF2-40B4-BE49-F238E27FC236}">
                <a16:creationId xmlns:a16="http://schemas.microsoft.com/office/drawing/2014/main" id="{788B35ED-7CC5-4DD5-AC8B-558716CD1D5E}"/>
              </a:ext>
            </a:extLst>
          </p:cNvPr>
          <p:cNvSpPr>
            <a:spLocks noGrp="1"/>
          </p:cNvSpPr>
          <p:nvPr>
            <p:ph idx="1"/>
          </p:nvPr>
        </p:nvSpPr>
        <p:spPr>
          <a:xfrm>
            <a:off x="5767754" y="385009"/>
            <a:ext cx="6115259" cy="5959519"/>
          </a:xfrm>
        </p:spPr>
        <p:txBody>
          <a:bodyPr anchor="t">
            <a:normAutofit/>
          </a:bodyPr>
          <a:lstStyle/>
          <a:p>
            <a:pPr>
              <a:buSzPct val="60000"/>
            </a:pPr>
            <a:r>
              <a:rPr lang="de-DE" sz="1800" dirty="0"/>
              <a:t>„</a:t>
            </a:r>
            <a:r>
              <a:rPr lang="de-DE" sz="1800" b="1" i="1" dirty="0" err="1"/>
              <a:t>nympha</a:t>
            </a:r>
            <a:r>
              <a:rPr lang="de-DE" sz="1800" dirty="0"/>
              <a:t> […] </a:t>
            </a:r>
            <a:r>
              <a:rPr lang="de-DE" sz="1800" b="1" i="1" dirty="0" err="1"/>
              <a:t>Cereri</a:t>
            </a:r>
            <a:r>
              <a:rPr lang="de-DE" sz="1800" b="1" i="1" dirty="0"/>
              <a:t> </a:t>
            </a:r>
            <a:r>
              <a:rPr lang="de-DE" sz="1800" b="1" i="1" dirty="0" err="1"/>
              <a:t>gratissima</a:t>
            </a:r>
            <a:r>
              <a:rPr lang="de-DE" sz="1800" b="1" i="1" dirty="0"/>
              <a:t> </a:t>
            </a:r>
            <a:r>
              <a:rPr lang="de-DE" sz="1800" dirty="0"/>
              <a:t>[…] </a:t>
            </a:r>
            <a:r>
              <a:rPr lang="de-DE" sz="1800" b="1" i="1" dirty="0" err="1"/>
              <a:t>moriens</a:t>
            </a:r>
            <a:r>
              <a:rPr lang="de-DE" sz="1800" dirty="0"/>
              <a:t>“ (V. 771 ff)</a:t>
            </a:r>
          </a:p>
          <a:p>
            <a:pPr>
              <a:buSzPct val="60000"/>
              <a:buFont typeface="Wingdings" panose="05000000000000000000" pitchFamily="2" charset="2"/>
              <a:buChar char="à"/>
            </a:pPr>
            <a:r>
              <a:rPr lang="de-DE" sz="1800" dirty="0">
                <a:sym typeface="Wingdings" panose="05000000000000000000" pitchFamily="2" charset="2"/>
              </a:rPr>
              <a:t>Lieblingsnymphe der Ceres liegt im Sterben </a:t>
            </a:r>
            <a:endParaRPr lang="de-DE" sz="1800" dirty="0"/>
          </a:p>
          <a:p>
            <a:pPr>
              <a:buSzPct val="60000"/>
              <a:buFont typeface="Wingdings" panose="05000000000000000000" pitchFamily="2" charset="2"/>
              <a:buChar char="à"/>
            </a:pPr>
            <a:endParaRPr lang="de-DE" sz="500" dirty="0">
              <a:sym typeface="Wingdings" panose="05000000000000000000" pitchFamily="2" charset="2"/>
            </a:endParaRPr>
          </a:p>
          <a:p>
            <a:pPr>
              <a:buSzPct val="60000"/>
              <a:buFont typeface="Wingdings" panose="05000000000000000000" pitchFamily="2" charset="2"/>
              <a:buChar char="à"/>
            </a:pPr>
            <a:endParaRPr lang="de-DE" sz="500" dirty="0">
              <a:sym typeface="Wingdings" panose="05000000000000000000" pitchFamily="2" charset="2"/>
            </a:endParaRPr>
          </a:p>
          <a:p>
            <a:pPr>
              <a:buSzPct val="60000"/>
              <a:buFont typeface="Wingdings" panose="05000000000000000000" pitchFamily="2" charset="2"/>
              <a:buChar char="à"/>
            </a:pPr>
            <a:endParaRPr lang="de-DE" sz="500" dirty="0">
              <a:sym typeface="Wingdings" panose="05000000000000000000" pitchFamily="2" charset="2"/>
            </a:endParaRPr>
          </a:p>
          <a:p>
            <a:pPr>
              <a:buSzPct val="60000"/>
            </a:pPr>
            <a:r>
              <a:rPr lang="de-DE" sz="1800" dirty="0"/>
              <a:t>„‘</a:t>
            </a:r>
            <a:r>
              <a:rPr lang="de-DE" sz="1800" b="1" i="1" dirty="0" err="1"/>
              <a:t>tibi</a:t>
            </a:r>
            <a:r>
              <a:rPr lang="de-DE" sz="1800" b="1" i="1" dirty="0"/>
              <a:t> </a:t>
            </a:r>
            <a:r>
              <a:rPr lang="de-DE" sz="1800" b="1" i="1" dirty="0" err="1"/>
              <a:t>factorum</a:t>
            </a:r>
            <a:r>
              <a:rPr lang="de-DE" sz="1800" b="1" i="1" dirty="0"/>
              <a:t> </a:t>
            </a:r>
            <a:r>
              <a:rPr lang="de-DE" sz="1800" b="1" i="1" dirty="0" err="1"/>
              <a:t>poenas</a:t>
            </a:r>
            <a:r>
              <a:rPr lang="de-DE" sz="1800" b="1" i="1" dirty="0"/>
              <a:t> </a:t>
            </a:r>
            <a:r>
              <a:rPr lang="de-DE" sz="1800" b="1" i="1" dirty="0" err="1"/>
              <a:t>instare</a:t>
            </a:r>
            <a:r>
              <a:rPr lang="de-DE" sz="1800" b="1" i="1" dirty="0"/>
              <a:t> </a:t>
            </a:r>
            <a:r>
              <a:rPr lang="de-DE" sz="1800" b="1" i="1" dirty="0" err="1"/>
              <a:t>tuorum</a:t>
            </a:r>
            <a:r>
              <a:rPr lang="de-DE" sz="1800" b="1" i="1" dirty="0"/>
              <a:t> </a:t>
            </a:r>
            <a:r>
              <a:rPr lang="de-DE" sz="1800" b="1" i="1" dirty="0" err="1"/>
              <a:t>vaticinor</a:t>
            </a:r>
            <a:r>
              <a:rPr lang="de-DE" sz="1800" dirty="0"/>
              <a:t>‘“ (V. 772 f)</a:t>
            </a:r>
          </a:p>
          <a:p>
            <a:pPr>
              <a:buSzPct val="60000"/>
              <a:buFont typeface="Wingdings" panose="05000000000000000000" pitchFamily="2" charset="2"/>
              <a:buChar char="à"/>
            </a:pPr>
            <a:r>
              <a:rPr lang="de-DE" sz="1800" dirty="0">
                <a:sym typeface="Wingdings" panose="05000000000000000000" pitchFamily="2" charset="2"/>
              </a:rPr>
              <a:t>Nymphe verkündet bevorstehende Bestrafung</a:t>
            </a:r>
            <a:endParaRPr lang="de-DE" sz="1800" dirty="0"/>
          </a:p>
          <a:p>
            <a:pPr>
              <a:buSzPct val="60000"/>
              <a:buFont typeface="Wingdings" panose="05000000000000000000" pitchFamily="2" charset="2"/>
              <a:buChar char="à"/>
            </a:pPr>
            <a:endParaRPr lang="de-DE" sz="500" dirty="0">
              <a:sym typeface="Wingdings" panose="05000000000000000000" pitchFamily="2" charset="2"/>
            </a:endParaRPr>
          </a:p>
          <a:p>
            <a:pPr>
              <a:buSzPct val="60000"/>
              <a:buFont typeface="Wingdings" panose="05000000000000000000" pitchFamily="2" charset="2"/>
              <a:buChar char="à"/>
            </a:pPr>
            <a:endParaRPr lang="de-DE" sz="500" dirty="0">
              <a:sym typeface="Wingdings" panose="05000000000000000000" pitchFamily="2" charset="2"/>
            </a:endParaRPr>
          </a:p>
          <a:p>
            <a:pPr>
              <a:buSzPct val="60000"/>
              <a:buFont typeface="Wingdings" panose="05000000000000000000" pitchFamily="2" charset="2"/>
              <a:buChar char="à"/>
            </a:pPr>
            <a:endParaRPr lang="de-DE" sz="500" dirty="0">
              <a:sym typeface="Wingdings" panose="05000000000000000000" pitchFamily="2" charset="2"/>
            </a:endParaRPr>
          </a:p>
          <a:p>
            <a:pPr>
              <a:buSzPct val="60000"/>
            </a:pPr>
            <a:r>
              <a:rPr lang="de-DE" sz="1800" dirty="0"/>
              <a:t>„</a:t>
            </a:r>
            <a:r>
              <a:rPr lang="de-DE" sz="1800" b="1" i="1" dirty="0" err="1"/>
              <a:t>nostri</a:t>
            </a:r>
            <a:r>
              <a:rPr lang="de-DE" sz="1800" b="1" i="1" dirty="0"/>
              <a:t> </a:t>
            </a:r>
            <a:r>
              <a:rPr lang="de-DE" sz="1800" b="1" i="1" dirty="0" err="1"/>
              <a:t>solacia</a:t>
            </a:r>
            <a:r>
              <a:rPr lang="de-DE" sz="1800" b="1" i="1" dirty="0"/>
              <a:t> </a:t>
            </a:r>
            <a:r>
              <a:rPr lang="de-DE" sz="1800" b="1" i="1" dirty="0" err="1"/>
              <a:t>leti</a:t>
            </a:r>
            <a:r>
              <a:rPr lang="de-DE" sz="1800" dirty="0">
                <a:sym typeface="Wingdings" panose="05000000000000000000" pitchFamily="2" charset="2"/>
              </a:rPr>
              <a:t>“ (V. 773)</a:t>
            </a:r>
          </a:p>
          <a:p>
            <a:pPr>
              <a:buSzPct val="60000"/>
              <a:buFont typeface="Wingdings" panose="05000000000000000000" pitchFamily="2" charset="2"/>
              <a:buChar char="à"/>
            </a:pPr>
            <a:r>
              <a:rPr lang="de-DE" sz="1800" dirty="0">
                <a:sym typeface="Wingdings" panose="05000000000000000000" pitchFamily="2" charset="2"/>
              </a:rPr>
              <a:t>Erysichthons Leid als Trost der Nymphe </a:t>
            </a:r>
          </a:p>
          <a:p>
            <a:pPr marL="0" indent="0">
              <a:buSzPct val="60000"/>
              <a:buNone/>
            </a:pPr>
            <a:endParaRPr lang="de-DE" sz="500" dirty="0">
              <a:sym typeface="Wingdings" panose="05000000000000000000" pitchFamily="2" charset="2"/>
            </a:endParaRPr>
          </a:p>
          <a:p>
            <a:pPr marL="0" indent="0">
              <a:buSzPct val="60000"/>
              <a:buNone/>
            </a:pPr>
            <a:endParaRPr lang="de-DE" sz="500" dirty="0">
              <a:sym typeface="Wingdings" panose="05000000000000000000" pitchFamily="2" charset="2"/>
            </a:endParaRPr>
          </a:p>
          <a:p>
            <a:pPr>
              <a:buSzPct val="60000"/>
              <a:buFont typeface="Wingdings" panose="05000000000000000000" pitchFamily="2" charset="2"/>
              <a:buChar char="à"/>
            </a:pPr>
            <a:endParaRPr lang="de-DE" sz="500" dirty="0">
              <a:sym typeface="Wingdings" panose="05000000000000000000" pitchFamily="2" charset="2"/>
            </a:endParaRPr>
          </a:p>
          <a:p>
            <a:pPr>
              <a:buSzPct val="60000"/>
            </a:pPr>
            <a:r>
              <a:rPr lang="de-DE" sz="1800" dirty="0">
                <a:sym typeface="Wingdings" panose="05000000000000000000" pitchFamily="2" charset="2"/>
              </a:rPr>
              <a:t>„</a:t>
            </a:r>
            <a:r>
              <a:rPr lang="de-DE" sz="1800" b="1" i="1" dirty="0" err="1">
                <a:sym typeface="Wingdings" panose="05000000000000000000" pitchFamily="2" charset="2"/>
              </a:rPr>
              <a:t>pestifera</a:t>
            </a:r>
            <a:r>
              <a:rPr lang="de-DE" sz="1800" dirty="0">
                <a:sym typeface="Wingdings" panose="05000000000000000000" pitchFamily="2" charset="2"/>
              </a:rPr>
              <a:t> </a:t>
            </a:r>
            <a:r>
              <a:rPr lang="de-DE" sz="1800" b="1" i="1" dirty="0" err="1">
                <a:sym typeface="Wingdings" panose="05000000000000000000" pitchFamily="2" charset="2"/>
              </a:rPr>
              <a:t>lacerare</a:t>
            </a:r>
            <a:r>
              <a:rPr lang="de-DE" sz="1800" b="1" i="1" dirty="0">
                <a:sym typeface="Wingdings" panose="05000000000000000000" pitchFamily="2" charset="2"/>
              </a:rPr>
              <a:t> </a:t>
            </a:r>
            <a:r>
              <a:rPr lang="de-DE" sz="1800" b="1" i="1" dirty="0" err="1">
                <a:sym typeface="Wingdings" panose="05000000000000000000" pitchFamily="2" charset="2"/>
              </a:rPr>
              <a:t>Fame</a:t>
            </a:r>
            <a:r>
              <a:rPr lang="de-DE" sz="1800" dirty="0">
                <a:sym typeface="Wingdings" panose="05000000000000000000" pitchFamily="2" charset="2"/>
              </a:rPr>
              <a:t>“ (V. 784) </a:t>
            </a:r>
          </a:p>
          <a:p>
            <a:pPr>
              <a:buSzPct val="60000"/>
              <a:buFont typeface="Wingdings" panose="05000000000000000000" pitchFamily="2" charset="2"/>
              <a:buChar char="à"/>
            </a:pPr>
            <a:r>
              <a:rPr lang="de-DE" sz="1800" dirty="0">
                <a:sym typeface="Wingdings" panose="05000000000000000000" pitchFamily="2" charset="2"/>
              </a:rPr>
              <a:t>Erysichthon solle durch Hunger zugrunde gerichtet werden</a:t>
            </a:r>
          </a:p>
          <a:p>
            <a:pPr marL="0" indent="0">
              <a:buSzPct val="60000"/>
              <a:buNone/>
            </a:pPr>
            <a:r>
              <a:rPr lang="de-DE" sz="1800" dirty="0">
                <a:sym typeface="Wingdings" panose="05000000000000000000" pitchFamily="2" charset="2"/>
              </a:rPr>
              <a:t> </a:t>
            </a:r>
          </a:p>
          <a:p>
            <a:pPr>
              <a:buSzPct val="60000"/>
            </a:pPr>
            <a:endParaRPr lang="de-DE" sz="1800" dirty="0">
              <a:sym typeface="Wingdings" panose="05000000000000000000" pitchFamily="2" charset="2"/>
            </a:endParaRPr>
          </a:p>
          <a:p>
            <a:pPr>
              <a:buSzPct val="60000"/>
            </a:pPr>
            <a:endParaRPr lang="de-DE" sz="1800" dirty="0"/>
          </a:p>
          <a:p>
            <a:pPr marL="0" indent="0">
              <a:buSzPct val="60000"/>
              <a:buNone/>
            </a:pPr>
            <a:endParaRPr lang="de-DE" sz="1800" dirty="0"/>
          </a:p>
        </p:txBody>
      </p:sp>
      <p:pic>
        <p:nvPicPr>
          <p:cNvPr id="15" name="Bildplatzhalter 17">
            <a:extLst>
              <a:ext uri="{FF2B5EF4-FFF2-40B4-BE49-F238E27FC236}">
                <a16:creationId xmlns:a16="http://schemas.microsoft.com/office/drawing/2014/main" id="{44526BBD-362D-4023-B46E-7BA9FCB3D304}"/>
              </a:ext>
            </a:extLst>
          </p:cNvPr>
          <p:cNvPicPr>
            <a:picLocks noChangeAspect="1"/>
          </p:cNvPicPr>
          <p:nvPr/>
        </p:nvPicPr>
        <p:blipFill rotWithShape="1">
          <a:blip r:embed="rId3" cstate="screen">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26000"/>
                    </a14:imgEffect>
                  </a14:imgLayer>
                </a14:imgProps>
              </a:ext>
              <a:ext uri="{28A0092B-C50C-407E-A947-70E740481C1C}">
                <a14:useLocalDpi xmlns:a14="http://schemas.microsoft.com/office/drawing/2010/main"/>
              </a:ext>
            </a:extLst>
          </a:blip>
          <a:srcRect/>
          <a:stretch/>
        </p:blipFill>
        <p:spPr>
          <a:xfrm>
            <a:off x="5303697" y="0"/>
            <a:ext cx="228600" cy="6858000"/>
          </a:xfrm>
          <a:prstGeom prst="rect">
            <a:avLst/>
          </a:prstGeom>
          <a:ln>
            <a:noFill/>
          </a:ln>
        </p:spPr>
      </p:pic>
      <p:cxnSp>
        <p:nvCxnSpPr>
          <p:cNvPr id="11" name="Gerader Verbinder 10">
            <a:extLst>
              <a:ext uri="{FF2B5EF4-FFF2-40B4-BE49-F238E27FC236}">
                <a16:creationId xmlns:a16="http://schemas.microsoft.com/office/drawing/2014/main" id="{D45A8DC1-C7AF-404E-8063-D17127598503}"/>
              </a:ext>
            </a:extLst>
          </p:cNvPr>
          <p:cNvCxnSpPr>
            <a:cxnSpLocks/>
          </p:cNvCxnSpPr>
          <p:nvPr/>
        </p:nvCxnSpPr>
        <p:spPr>
          <a:xfrm>
            <a:off x="640081" y="1829137"/>
            <a:ext cx="440318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260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349ED1D9-8F29-4BF7-B68C-B0BF526E1A78}"/>
              </a:ext>
            </a:extLst>
          </p:cNvPr>
          <p:cNvSpPr>
            <a:spLocks noGrp="1"/>
          </p:cNvSpPr>
          <p:nvPr>
            <p:ph type="title"/>
          </p:nvPr>
        </p:nvSpPr>
        <p:spPr>
          <a:xfrm>
            <a:off x="640081" y="631373"/>
            <a:ext cx="4018839" cy="5582784"/>
          </a:xfrm>
        </p:spPr>
        <p:txBody>
          <a:bodyPr anchor="t">
            <a:normAutofit/>
          </a:bodyPr>
          <a:lstStyle/>
          <a:p>
            <a:pPr algn="r"/>
            <a:br>
              <a:rPr lang="de-DE" sz="3600" dirty="0">
                <a:solidFill>
                  <a:schemeClr val="bg2"/>
                </a:solidFill>
                <a:latin typeface="Calibri" panose="020F0502020204030204" pitchFamily="34" charset="0"/>
              </a:rPr>
            </a:br>
            <a:r>
              <a:rPr lang="de-DE" sz="3500" dirty="0">
                <a:solidFill>
                  <a:schemeClr val="bg2"/>
                </a:solidFill>
                <a:latin typeface="Calibri" panose="020F0502020204030204" pitchFamily="34" charset="0"/>
              </a:rPr>
              <a:t>1.1 Inhalt</a:t>
            </a:r>
            <a:br>
              <a:rPr lang="de-DE" sz="3600" dirty="0">
                <a:solidFill>
                  <a:schemeClr val="bg2"/>
                </a:solidFill>
                <a:latin typeface="Calibri" panose="020F0502020204030204" pitchFamily="34" charset="0"/>
              </a:rPr>
            </a:br>
            <a:br>
              <a:rPr lang="de-DE" sz="2600" i="1" dirty="0">
                <a:solidFill>
                  <a:schemeClr val="bg2"/>
                </a:solidFill>
                <a:latin typeface="Calibri" panose="020F0502020204030204" pitchFamily="34" charset="0"/>
              </a:rPr>
            </a:br>
            <a:br>
              <a:rPr lang="de-DE" sz="2600" i="1" dirty="0">
                <a:solidFill>
                  <a:schemeClr val="bg2"/>
                </a:solidFill>
                <a:latin typeface="Calibri" panose="020F0502020204030204" pitchFamily="34" charset="0"/>
              </a:rPr>
            </a:br>
            <a:r>
              <a:rPr lang="de-DE" sz="2400" i="1" dirty="0">
                <a:solidFill>
                  <a:schemeClr val="bg2"/>
                </a:solidFill>
                <a:latin typeface="Calibri" panose="020F0502020204030204" pitchFamily="34" charset="0"/>
              </a:rPr>
              <a:t>c) Paraphrase der dritten Textstelle:</a:t>
            </a:r>
            <a:br>
              <a:rPr lang="de-DE" sz="2400" i="1" dirty="0">
                <a:solidFill>
                  <a:schemeClr val="bg2"/>
                </a:solidFill>
                <a:latin typeface="Calibri" panose="020F0502020204030204" pitchFamily="34" charset="0"/>
              </a:rPr>
            </a:br>
            <a:r>
              <a:rPr lang="la-Latn" sz="2400" b="1" u="sng" dirty="0">
                <a:latin typeface="Calibri" panose="020F0502020204030204" pitchFamily="34" charset="0"/>
              </a:rPr>
              <a:t>2.1</a:t>
            </a:r>
            <a:r>
              <a:rPr lang="la-Latn" sz="2400" b="1" i="1" u="sng" dirty="0">
                <a:latin typeface="Calibri" panose="020F0502020204030204" pitchFamily="34" charset="0"/>
              </a:rPr>
              <a:t>. </a:t>
            </a:r>
            <a:br>
              <a:rPr lang="de-DE" sz="2400" b="1" i="1" u="sng" dirty="0">
                <a:latin typeface="Calibri" panose="020F0502020204030204" pitchFamily="34" charset="0"/>
              </a:rPr>
            </a:br>
            <a:r>
              <a:rPr lang="de-DE" sz="2400" b="1" u="sng" dirty="0">
                <a:solidFill>
                  <a:schemeClr val="bg1"/>
                </a:solidFill>
                <a:latin typeface="Calibri" panose="020F0502020204030204" pitchFamily="34" charset="0"/>
              </a:rPr>
              <a:t>Die Qual</a:t>
            </a:r>
            <a:br>
              <a:rPr lang="de-DE" sz="1800" b="1" i="1" dirty="0">
                <a:solidFill>
                  <a:schemeClr val="bg1"/>
                </a:solidFill>
                <a:latin typeface="Calibri" panose="020F0502020204030204" pitchFamily="34" charset="0"/>
              </a:rPr>
            </a:br>
            <a:r>
              <a:rPr lang="de-DE" sz="1800" i="1" dirty="0">
                <a:solidFill>
                  <a:schemeClr val="bg1"/>
                </a:solidFill>
                <a:latin typeface="Calibri" panose="020F0502020204030204" pitchFamily="34" charset="0"/>
              </a:rPr>
              <a:t>(V. 830-834, 875-878) </a:t>
            </a:r>
            <a:br>
              <a:rPr lang="de-DE" sz="1800" b="1" i="1" dirty="0">
                <a:solidFill>
                  <a:schemeClr val="bg1"/>
                </a:solidFill>
                <a:latin typeface="Calibri" panose="020F0502020204030204" pitchFamily="34" charset="0"/>
              </a:rPr>
            </a:br>
            <a:br>
              <a:rPr lang="de-DE" sz="2400" i="1" dirty="0">
                <a:solidFill>
                  <a:schemeClr val="bg2"/>
                </a:solidFill>
                <a:latin typeface="Calibri" panose="020F0502020204030204" pitchFamily="34" charset="0"/>
              </a:rPr>
            </a:br>
            <a:br>
              <a:rPr lang="de-DE" sz="2600" i="1" dirty="0">
                <a:solidFill>
                  <a:schemeClr val="bg2"/>
                </a:solidFill>
                <a:latin typeface="Calibri" panose="020F0502020204030204" pitchFamily="34" charset="0"/>
              </a:rPr>
            </a:br>
            <a:endParaRPr lang="de-DE" sz="2600" i="1" dirty="0">
              <a:solidFill>
                <a:schemeClr val="bg2"/>
              </a:solidFill>
              <a:latin typeface="Calibri" panose="020F0502020204030204" pitchFamily="34" charset="0"/>
            </a:endParaRPr>
          </a:p>
        </p:txBody>
      </p:sp>
      <p:sp>
        <p:nvSpPr>
          <p:cNvPr id="12" name="Rectangle 11">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ußzeilenplatzhalter 3">
            <a:extLst>
              <a:ext uri="{FF2B5EF4-FFF2-40B4-BE49-F238E27FC236}">
                <a16:creationId xmlns:a16="http://schemas.microsoft.com/office/drawing/2014/main" id="{63329974-CFD2-4FF9-AD48-7B46D6949B74}"/>
              </a:ext>
            </a:extLst>
          </p:cNvPr>
          <p:cNvSpPr>
            <a:spLocks noGrp="1"/>
          </p:cNvSpPr>
          <p:nvPr>
            <p:ph type="ftr" sz="quarter" idx="11"/>
          </p:nvPr>
        </p:nvSpPr>
        <p:spPr>
          <a:xfrm>
            <a:off x="308987" y="6453386"/>
            <a:ext cx="4349933" cy="404614"/>
          </a:xfrm>
        </p:spPr>
        <p:txBody>
          <a:bodyPr>
            <a:normAutofit/>
          </a:bodyPr>
          <a:lstStyle/>
          <a:p>
            <a:pPr algn="r">
              <a:spcAft>
                <a:spcPts val="600"/>
              </a:spcAft>
            </a:pPr>
            <a:r>
              <a:rPr lang="it-IT">
                <a:solidFill>
                  <a:schemeClr val="bg2"/>
                </a:solidFill>
              </a:rPr>
              <a:t>Certamen Carolinum 2018 - Tabea Odak</a:t>
            </a:r>
            <a:endParaRPr lang="en-US">
              <a:solidFill>
                <a:schemeClr val="bg2"/>
              </a:solidFill>
            </a:endParaRPr>
          </a:p>
        </p:txBody>
      </p:sp>
      <p:sp>
        <p:nvSpPr>
          <p:cNvPr id="5" name="Foliennummernplatzhalter 4">
            <a:extLst>
              <a:ext uri="{FF2B5EF4-FFF2-40B4-BE49-F238E27FC236}">
                <a16:creationId xmlns:a16="http://schemas.microsoft.com/office/drawing/2014/main" id="{BEF56687-85C4-4D5A-A31D-834723AED2D9}"/>
              </a:ext>
            </a:extLst>
          </p:cNvPr>
          <p:cNvSpPr>
            <a:spLocks noGrp="1"/>
          </p:cNvSpPr>
          <p:nvPr>
            <p:ph type="sldNum" sz="quarter" idx="12"/>
          </p:nvPr>
        </p:nvSpPr>
        <p:spPr>
          <a:xfrm>
            <a:off x="9472736" y="6453386"/>
            <a:ext cx="1596292" cy="404614"/>
          </a:xfrm>
        </p:spPr>
        <p:txBody>
          <a:bodyPr>
            <a:normAutofit/>
          </a:bodyPr>
          <a:lstStyle/>
          <a:p>
            <a:pPr>
              <a:spcAft>
                <a:spcPts val="600"/>
              </a:spcAft>
            </a:pPr>
            <a:fld id="{69E57DC2-970A-4B3E-BB1C-7A09969E49DF}" type="slidenum">
              <a:rPr lang="en-US" smtClean="0"/>
              <a:pPr>
                <a:spcAft>
                  <a:spcPts val="600"/>
                </a:spcAft>
              </a:pPr>
              <a:t>7</a:t>
            </a:fld>
            <a:endParaRPr lang="en-US"/>
          </a:p>
        </p:txBody>
      </p:sp>
      <p:sp>
        <p:nvSpPr>
          <p:cNvPr id="9" name="Inhaltsplatzhalter 2">
            <a:extLst>
              <a:ext uri="{FF2B5EF4-FFF2-40B4-BE49-F238E27FC236}">
                <a16:creationId xmlns:a16="http://schemas.microsoft.com/office/drawing/2014/main" id="{74B0DBE8-E3DE-4BC6-8D8B-F5C2F1E233AE}"/>
              </a:ext>
            </a:extLst>
          </p:cNvPr>
          <p:cNvSpPr>
            <a:spLocks noGrp="1"/>
          </p:cNvSpPr>
          <p:nvPr>
            <p:ph idx="1"/>
          </p:nvPr>
        </p:nvSpPr>
        <p:spPr>
          <a:xfrm>
            <a:off x="5767754" y="385009"/>
            <a:ext cx="6115259" cy="5829147"/>
          </a:xfrm>
        </p:spPr>
        <p:txBody>
          <a:bodyPr anchor="t">
            <a:normAutofit/>
          </a:bodyPr>
          <a:lstStyle/>
          <a:p>
            <a:pPr>
              <a:buSzPct val="60000"/>
            </a:pPr>
            <a:r>
              <a:rPr lang="de-DE" sz="1800" dirty="0"/>
              <a:t>„</a:t>
            </a:r>
            <a:r>
              <a:rPr lang="de-DE" sz="1800" b="1" i="1" dirty="0" err="1"/>
              <a:t>adpositis</a:t>
            </a:r>
            <a:r>
              <a:rPr lang="de-DE" sz="1800" b="1" i="1" dirty="0"/>
              <a:t> </a:t>
            </a:r>
            <a:r>
              <a:rPr lang="de-DE" sz="1800" b="1" i="1" dirty="0" err="1"/>
              <a:t>queritur</a:t>
            </a:r>
            <a:r>
              <a:rPr lang="de-DE" sz="1800" b="1" i="1" dirty="0"/>
              <a:t> </a:t>
            </a:r>
            <a:r>
              <a:rPr lang="de-DE" sz="1800" b="1" i="1" dirty="0" err="1"/>
              <a:t>ieiunia</a:t>
            </a:r>
            <a:r>
              <a:rPr lang="de-DE" sz="1800" b="1" i="1" dirty="0"/>
              <a:t> </a:t>
            </a:r>
            <a:r>
              <a:rPr lang="de-DE" sz="1800" b="1" i="1" dirty="0" err="1"/>
              <a:t>mensis</a:t>
            </a:r>
            <a:r>
              <a:rPr lang="de-DE" sz="1800" dirty="0"/>
              <a:t>“ (V. 831)</a:t>
            </a:r>
          </a:p>
          <a:p>
            <a:pPr>
              <a:buSzPct val="60000"/>
              <a:buFont typeface="Wingdings" panose="05000000000000000000" pitchFamily="2" charset="2"/>
              <a:buChar char="à"/>
            </a:pPr>
            <a:r>
              <a:rPr lang="de-DE" sz="1800" dirty="0">
                <a:sym typeface="Wingdings" panose="05000000000000000000" pitchFamily="2" charset="2"/>
              </a:rPr>
              <a:t>Hungerqual trotz Übermaßes an Essen</a:t>
            </a:r>
            <a:endParaRPr lang="de-DE" sz="1800" dirty="0"/>
          </a:p>
          <a:p>
            <a:pPr>
              <a:buSzPct val="60000"/>
              <a:buFont typeface="Wingdings" panose="05000000000000000000" pitchFamily="2" charset="2"/>
              <a:buChar char="à"/>
            </a:pPr>
            <a:endParaRPr lang="de-DE" sz="500" dirty="0">
              <a:sym typeface="Wingdings" panose="05000000000000000000" pitchFamily="2" charset="2"/>
            </a:endParaRPr>
          </a:p>
          <a:p>
            <a:pPr>
              <a:buSzPct val="60000"/>
              <a:buFont typeface="Wingdings" panose="05000000000000000000" pitchFamily="2" charset="2"/>
              <a:buChar char="à"/>
            </a:pPr>
            <a:endParaRPr lang="de-DE" sz="500" dirty="0">
              <a:sym typeface="Wingdings" panose="05000000000000000000" pitchFamily="2" charset="2"/>
            </a:endParaRPr>
          </a:p>
          <a:p>
            <a:pPr>
              <a:buSzPct val="60000"/>
              <a:buFont typeface="Wingdings" panose="05000000000000000000" pitchFamily="2" charset="2"/>
              <a:buChar char="à"/>
            </a:pPr>
            <a:endParaRPr lang="de-DE" sz="500" dirty="0">
              <a:sym typeface="Wingdings" panose="05000000000000000000" pitchFamily="2" charset="2"/>
            </a:endParaRPr>
          </a:p>
          <a:p>
            <a:pPr>
              <a:buSzPct val="60000"/>
            </a:pPr>
            <a:r>
              <a:rPr lang="de-DE" sz="1800" dirty="0"/>
              <a:t>„‘</a:t>
            </a:r>
            <a:r>
              <a:rPr lang="de-DE" sz="1800" b="1" i="1" dirty="0"/>
              <a:t>non sufficit</a:t>
            </a:r>
            <a:r>
              <a:rPr lang="de-DE" sz="1800" dirty="0"/>
              <a:t>‘“ (V. 833), „</a:t>
            </a:r>
            <a:r>
              <a:rPr lang="de-DE" sz="1800" b="1" dirty="0" err="1"/>
              <a:t>plusque</a:t>
            </a:r>
            <a:r>
              <a:rPr lang="de-DE" sz="1800" b="1" dirty="0"/>
              <a:t> cupit</a:t>
            </a:r>
            <a:r>
              <a:rPr lang="de-DE" sz="1800" dirty="0"/>
              <a:t>“ (V. 834)</a:t>
            </a:r>
          </a:p>
          <a:p>
            <a:pPr>
              <a:buSzPct val="60000"/>
              <a:buFont typeface="Wingdings" panose="05000000000000000000" pitchFamily="2" charset="2"/>
              <a:buChar char="à"/>
            </a:pPr>
            <a:r>
              <a:rPr lang="de-DE" sz="1800" dirty="0">
                <a:sym typeface="Wingdings" panose="05000000000000000000" pitchFamily="2" charset="2"/>
              </a:rPr>
              <a:t>unbändiges Verlangen</a:t>
            </a:r>
            <a:endParaRPr lang="de-DE" sz="1800" dirty="0"/>
          </a:p>
          <a:p>
            <a:pPr>
              <a:buSzPct val="60000"/>
              <a:buFont typeface="Wingdings" panose="05000000000000000000" pitchFamily="2" charset="2"/>
              <a:buChar char="à"/>
            </a:pPr>
            <a:endParaRPr lang="de-DE" sz="500" dirty="0">
              <a:sym typeface="Wingdings" panose="05000000000000000000" pitchFamily="2" charset="2"/>
            </a:endParaRPr>
          </a:p>
          <a:p>
            <a:pPr>
              <a:buSzPct val="60000"/>
              <a:buFont typeface="Wingdings" panose="05000000000000000000" pitchFamily="2" charset="2"/>
              <a:buChar char="à"/>
            </a:pPr>
            <a:endParaRPr lang="de-DE" sz="500" dirty="0">
              <a:sym typeface="Wingdings" panose="05000000000000000000" pitchFamily="2" charset="2"/>
            </a:endParaRPr>
          </a:p>
          <a:p>
            <a:pPr>
              <a:buSzPct val="60000"/>
              <a:buFont typeface="Wingdings" panose="05000000000000000000" pitchFamily="2" charset="2"/>
              <a:buChar char="à"/>
            </a:pPr>
            <a:endParaRPr lang="de-DE" sz="500" dirty="0">
              <a:sym typeface="Wingdings" panose="05000000000000000000" pitchFamily="2" charset="2"/>
            </a:endParaRPr>
          </a:p>
          <a:p>
            <a:pPr>
              <a:buSzPct val="60000"/>
            </a:pPr>
            <a:r>
              <a:rPr lang="de-DE" sz="1800" dirty="0"/>
              <a:t>„</a:t>
            </a:r>
            <a:r>
              <a:rPr lang="de-DE" sz="1800" b="1" i="1" dirty="0" err="1"/>
              <a:t>consumpserat</a:t>
            </a:r>
            <a:r>
              <a:rPr lang="de-DE" sz="1800" b="1" i="1" dirty="0"/>
              <a:t> </a:t>
            </a:r>
            <a:r>
              <a:rPr lang="de-DE" sz="1800" b="1" i="1" dirty="0" err="1"/>
              <a:t>omnem</a:t>
            </a:r>
            <a:r>
              <a:rPr lang="de-DE" sz="1800" b="1" i="1" dirty="0"/>
              <a:t> </a:t>
            </a:r>
            <a:r>
              <a:rPr lang="de-DE" sz="1800" b="1" i="1" dirty="0" err="1"/>
              <a:t>materiam</a:t>
            </a:r>
            <a:r>
              <a:rPr lang="de-DE" sz="1800" dirty="0">
                <a:sym typeface="Wingdings" panose="05000000000000000000" pitchFamily="2" charset="2"/>
              </a:rPr>
              <a:t>“ (V. 773)</a:t>
            </a:r>
          </a:p>
          <a:p>
            <a:pPr>
              <a:buSzPct val="60000"/>
              <a:buFont typeface="Wingdings" panose="05000000000000000000" pitchFamily="2" charset="2"/>
              <a:buChar char="à"/>
            </a:pPr>
            <a:r>
              <a:rPr lang="de-DE" sz="1800" dirty="0">
                <a:sym typeface="Wingdings" panose="05000000000000000000" pitchFamily="2" charset="2"/>
              </a:rPr>
              <a:t>Erysichthon hat alles verschlungen </a:t>
            </a:r>
          </a:p>
          <a:p>
            <a:pPr>
              <a:buSzPct val="60000"/>
              <a:buFont typeface="Wingdings" panose="05000000000000000000" pitchFamily="2" charset="2"/>
              <a:buChar char="à"/>
            </a:pPr>
            <a:endParaRPr lang="de-DE" sz="500" dirty="0">
              <a:sym typeface="Wingdings" panose="05000000000000000000" pitchFamily="2" charset="2"/>
            </a:endParaRPr>
          </a:p>
          <a:p>
            <a:pPr>
              <a:buSzPct val="60000"/>
              <a:buFont typeface="Wingdings" panose="05000000000000000000" pitchFamily="2" charset="2"/>
              <a:buChar char="à"/>
            </a:pPr>
            <a:endParaRPr lang="de-DE" sz="500" dirty="0">
              <a:sym typeface="Wingdings" panose="05000000000000000000" pitchFamily="2" charset="2"/>
            </a:endParaRPr>
          </a:p>
          <a:p>
            <a:pPr>
              <a:buSzPct val="60000"/>
              <a:buFont typeface="Wingdings" panose="05000000000000000000" pitchFamily="2" charset="2"/>
              <a:buChar char="à"/>
            </a:pPr>
            <a:endParaRPr lang="de-DE" sz="500" dirty="0">
              <a:sym typeface="Wingdings" panose="05000000000000000000" pitchFamily="2" charset="2"/>
            </a:endParaRPr>
          </a:p>
          <a:p>
            <a:pPr>
              <a:buSzPct val="60000"/>
            </a:pPr>
            <a:r>
              <a:rPr lang="de-DE" sz="1800" dirty="0">
                <a:sym typeface="Wingdings" panose="05000000000000000000" pitchFamily="2" charset="2"/>
              </a:rPr>
              <a:t>„</a:t>
            </a:r>
            <a:r>
              <a:rPr lang="de-DE" sz="1800" b="1" i="1" dirty="0" err="1">
                <a:sym typeface="Wingdings" panose="05000000000000000000" pitchFamily="2" charset="2"/>
              </a:rPr>
              <a:t>minuendo</a:t>
            </a:r>
            <a:r>
              <a:rPr lang="de-DE" sz="1800" b="1" i="1" dirty="0">
                <a:sym typeface="Wingdings" panose="05000000000000000000" pitchFamily="2" charset="2"/>
              </a:rPr>
              <a:t> </a:t>
            </a:r>
            <a:r>
              <a:rPr lang="de-DE" sz="1800" b="1" i="1" dirty="0" err="1">
                <a:sym typeface="Wingdings" panose="05000000000000000000" pitchFamily="2" charset="2"/>
              </a:rPr>
              <a:t>corpus</a:t>
            </a:r>
            <a:r>
              <a:rPr lang="de-DE" sz="1800" b="1" i="1" dirty="0">
                <a:sym typeface="Wingdings" panose="05000000000000000000" pitchFamily="2" charset="2"/>
              </a:rPr>
              <a:t> </a:t>
            </a:r>
            <a:r>
              <a:rPr lang="de-DE" sz="1800" b="1" i="1" dirty="0" err="1">
                <a:sym typeface="Wingdings" panose="05000000000000000000" pitchFamily="2" charset="2"/>
              </a:rPr>
              <a:t>alebat</a:t>
            </a:r>
            <a:r>
              <a:rPr lang="de-DE" sz="1800" dirty="0">
                <a:sym typeface="Wingdings" panose="05000000000000000000" pitchFamily="2" charset="2"/>
              </a:rPr>
              <a:t>“ (V. 878)</a:t>
            </a:r>
          </a:p>
          <a:p>
            <a:pPr>
              <a:buSzPct val="60000"/>
              <a:buFont typeface="Wingdings" panose="05000000000000000000" pitchFamily="2" charset="2"/>
              <a:buChar char="à"/>
            </a:pPr>
            <a:r>
              <a:rPr lang="de-DE" sz="1800" dirty="0">
                <a:sym typeface="Wingdings" panose="05000000000000000000" pitchFamily="2" charset="2"/>
              </a:rPr>
              <a:t>Tod durch Selbstverstümmelung und Verspeisen des eigenen Fleisches </a:t>
            </a:r>
          </a:p>
          <a:p>
            <a:pPr marL="0" indent="0">
              <a:buSzPct val="60000"/>
              <a:buNone/>
            </a:pPr>
            <a:endParaRPr lang="de-DE" sz="1800" dirty="0">
              <a:sym typeface="Wingdings" panose="05000000000000000000" pitchFamily="2" charset="2"/>
            </a:endParaRPr>
          </a:p>
          <a:p>
            <a:pPr marL="0" indent="0">
              <a:buSzPct val="60000"/>
              <a:buNone/>
            </a:pPr>
            <a:endParaRPr lang="de-DE" sz="1800" dirty="0"/>
          </a:p>
          <a:p>
            <a:pPr marL="0" indent="0">
              <a:buSzPct val="60000"/>
              <a:buNone/>
            </a:pPr>
            <a:endParaRPr lang="de-DE" sz="1800" dirty="0"/>
          </a:p>
        </p:txBody>
      </p:sp>
      <p:pic>
        <p:nvPicPr>
          <p:cNvPr id="13" name="Bildplatzhalter 17">
            <a:extLst>
              <a:ext uri="{FF2B5EF4-FFF2-40B4-BE49-F238E27FC236}">
                <a16:creationId xmlns:a16="http://schemas.microsoft.com/office/drawing/2014/main" id="{E8C88C54-60FA-45E8-B5E4-7EAE83E1A0E1}"/>
              </a:ext>
            </a:extLst>
          </p:cNvPr>
          <p:cNvPicPr>
            <a:picLocks noChangeAspect="1"/>
          </p:cNvPicPr>
          <p:nvPr/>
        </p:nvPicPr>
        <p:blipFill rotWithShape="1">
          <a:blip r:embed="rId2" cstate="screen">
            <a:duotone>
              <a:prstClr val="black"/>
              <a:schemeClr val="accent4">
                <a:tint val="45000"/>
                <a:satMod val="400000"/>
              </a:schemeClr>
            </a:duotone>
            <a:extLst>
              <a:ext uri="{BEBA8EAE-BF5A-486C-A8C5-ECC9F3942E4B}">
                <a14:imgProps xmlns:a14="http://schemas.microsoft.com/office/drawing/2010/main">
                  <a14:imgLayer r:embed="rId3">
                    <a14:imgEffect>
                      <a14:brightnessContrast bright="-26000"/>
                    </a14:imgEffect>
                  </a14:imgLayer>
                </a14:imgProps>
              </a:ext>
              <a:ext uri="{28A0092B-C50C-407E-A947-70E740481C1C}">
                <a14:useLocalDpi xmlns:a14="http://schemas.microsoft.com/office/drawing/2010/main"/>
              </a:ext>
            </a:extLst>
          </a:blip>
          <a:srcRect/>
          <a:stretch/>
        </p:blipFill>
        <p:spPr>
          <a:xfrm>
            <a:off x="5303697" y="0"/>
            <a:ext cx="228600" cy="6858000"/>
          </a:xfrm>
          <a:prstGeom prst="rect">
            <a:avLst/>
          </a:prstGeom>
          <a:ln>
            <a:noFill/>
          </a:ln>
        </p:spPr>
      </p:pic>
      <p:cxnSp>
        <p:nvCxnSpPr>
          <p:cNvPr id="11" name="Gerader Verbinder 10">
            <a:extLst>
              <a:ext uri="{FF2B5EF4-FFF2-40B4-BE49-F238E27FC236}">
                <a16:creationId xmlns:a16="http://schemas.microsoft.com/office/drawing/2014/main" id="{1F8C4671-EFDD-44ED-854F-01A41B4BED96}"/>
              </a:ext>
            </a:extLst>
          </p:cNvPr>
          <p:cNvCxnSpPr>
            <a:cxnSpLocks/>
          </p:cNvCxnSpPr>
          <p:nvPr/>
        </p:nvCxnSpPr>
        <p:spPr>
          <a:xfrm>
            <a:off x="640081" y="1829137"/>
            <a:ext cx="4403188"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32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246BCF63-0C1C-4F37-B577-8B14574900CD}"/>
              </a:ext>
            </a:extLst>
          </p:cNvPr>
          <p:cNvSpPr>
            <a:spLocks noGrp="1"/>
          </p:cNvSpPr>
          <p:nvPr>
            <p:ph sz="half" idx="2"/>
          </p:nvPr>
        </p:nvSpPr>
        <p:spPr>
          <a:xfrm>
            <a:off x="1371598" y="1364566"/>
            <a:ext cx="5911517" cy="5103690"/>
          </a:xfrm>
          <a:noFill/>
          <a:ln>
            <a:solidFill>
              <a:schemeClr val="accent4"/>
            </a:solidFill>
          </a:ln>
        </p:spPr>
        <p:txBody>
          <a:bodyPr>
            <a:normAutofit/>
          </a:bodyPr>
          <a:lstStyle/>
          <a:p>
            <a:pPr marL="0" indent="0">
              <a:buNone/>
            </a:pPr>
            <a:r>
              <a:rPr lang="de-DE" sz="2100" b="1" dirty="0">
                <a:latin typeface="Calibri" panose="020F0502020204030204" pitchFamily="34" charset="0"/>
              </a:rPr>
              <a:t>a)</a:t>
            </a:r>
            <a:r>
              <a:rPr lang="la-Latn" sz="2100" b="1" dirty="0">
                <a:latin typeface="Calibri" panose="020F0502020204030204" pitchFamily="34" charset="0"/>
              </a:rPr>
              <a:t> </a:t>
            </a:r>
            <a:r>
              <a:rPr lang="de-DE" sz="2100" b="1" u="sng" dirty="0">
                <a:latin typeface="Calibri" panose="020F0502020204030204" pitchFamily="34" charset="0"/>
              </a:rPr>
              <a:t>Das Vergehen</a:t>
            </a:r>
            <a:r>
              <a:rPr lang="de-DE" sz="1800" b="1" i="1" dirty="0">
                <a:latin typeface="Calibri" panose="020F0502020204030204" pitchFamily="34" charset="0"/>
              </a:rPr>
              <a:t>, V. 755-764:</a:t>
            </a:r>
          </a:p>
          <a:p>
            <a:pPr marL="0" indent="0">
              <a:buNone/>
            </a:pPr>
            <a:r>
              <a:rPr lang="de-DE" dirty="0">
                <a:solidFill>
                  <a:schemeClr val="tx1"/>
                </a:solidFill>
                <a:latin typeface="Calibri" panose="020F0502020204030204" pitchFamily="34" charset="0"/>
              </a:rPr>
              <a:t>‚</a:t>
            </a:r>
            <a:r>
              <a:rPr lang="de-DE" dirty="0">
                <a:solidFill>
                  <a:srgbClr val="82AAC0"/>
                </a:solidFill>
                <a:latin typeface="Calibri" panose="020F0502020204030204" pitchFamily="34" charset="0"/>
              </a:rPr>
              <a:t>Non </a:t>
            </a:r>
            <a:r>
              <a:rPr lang="la-Latn" dirty="0">
                <a:solidFill>
                  <a:srgbClr val="82AAC0"/>
                </a:solidFill>
                <a:latin typeface="Calibri" panose="020F0502020204030204" pitchFamily="34" charset="0"/>
              </a:rPr>
              <a:t>dilecta deae solum, sed et ipsa licebit</a:t>
            </a:r>
          </a:p>
          <a:p>
            <a:pPr marL="0" indent="0">
              <a:lnSpc>
                <a:spcPct val="100000"/>
              </a:lnSpc>
              <a:buNone/>
            </a:pPr>
            <a:r>
              <a:rPr lang="de-DE" dirty="0">
                <a:solidFill>
                  <a:srgbClr val="82AAC0"/>
                </a:solidFill>
                <a:latin typeface="Calibri" panose="020F0502020204030204" pitchFamily="34" charset="0"/>
              </a:rPr>
              <a:t>s</a:t>
            </a:r>
            <a:r>
              <a:rPr lang="la-Latn" dirty="0">
                <a:solidFill>
                  <a:srgbClr val="82AAC0"/>
                </a:solidFill>
                <a:latin typeface="Calibri" panose="020F0502020204030204" pitchFamily="34" charset="0"/>
              </a:rPr>
              <a:t>it dea, iam </a:t>
            </a:r>
            <a:r>
              <a:rPr lang="la-Latn" dirty="0">
                <a:solidFill>
                  <a:srgbClr val="35B135"/>
                </a:solidFill>
                <a:latin typeface="Calibri" panose="020F0502020204030204" pitchFamily="34" charset="0"/>
              </a:rPr>
              <a:t>tanget</a:t>
            </a:r>
            <a:r>
              <a:rPr lang="la-Latn" dirty="0">
                <a:solidFill>
                  <a:srgbClr val="82AAC0"/>
                </a:solidFill>
                <a:latin typeface="Calibri" panose="020F0502020204030204" pitchFamily="34" charset="0"/>
              </a:rPr>
              <a:t> frondente cacumine </a:t>
            </a:r>
            <a:r>
              <a:rPr lang="la-Latn" dirty="0">
                <a:solidFill>
                  <a:srgbClr val="35B135"/>
                </a:solidFill>
                <a:latin typeface="Calibri" panose="020F0502020204030204" pitchFamily="34" charset="0"/>
              </a:rPr>
              <a:t>terram</a:t>
            </a:r>
            <a:r>
              <a:rPr lang="la-Latn" dirty="0">
                <a:solidFill>
                  <a:schemeClr val="tx1"/>
                </a:solidFill>
                <a:latin typeface="Calibri" panose="020F0502020204030204" pitchFamily="34" charset="0"/>
              </a:rPr>
              <a:t>.‘</a:t>
            </a:r>
          </a:p>
          <a:p>
            <a:pPr marL="0" indent="0">
              <a:lnSpc>
                <a:spcPct val="100000"/>
              </a:lnSpc>
              <a:buNone/>
            </a:pPr>
            <a:r>
              <a:rPr lang="la-Latn" dirty="0">
                <a:latin typeface="Calibri" panose="020F0502020204030204" pitchFamily="34" charset="0"/>
              </a:rPr>
              <a:t>dixit et, obliquos dum </a:t>
            </a:r>
            <a:r>
              <a:rPr lang="la-Latn" dirty="0">
                <a:solidFill>
                  <a:schemeClr val="tx1"/>
                </a:solidFill>
                <a:highlight>
                  <a:srgbClr val="FF4747"/>
                </a:highlight>
                <a:latin typeface="Calibri" panose="020F0502020204030204" pitchFamily="34" charset="0"/>
              </a:rPr>
              <a:t>telum</a:t>
            </a:r>
            <a:r>
              <a:rPr lang="la-Latn" dirty="0">
                <a:latin typeface="Calibri" panose="020F0502020204030204" pitchFamily="34" charset="0"/>
              </a:rPr>
              <a:t> librat in ictus, </a:t>
            </a:r>
          </a:p>
          <a:p>
            <a:pPr marL="0" indent="0">
              <a:lnSpc>
                <a:spcPct val="100000"/>
              </a:lnSpc>
              <a:buNone/>
            </a:pPr>
            <a:r>
              <a:rPr lang="la-Latn" dirty="0">
                <a:latin typeface="Calibri" panose="020F0502020204030204" pitchFamily="34" charset="0"/>
              </a:rPr>
              <a:t>contremuit </a:t>
            </a:r>
            <a:r>
              <a:rPr lang="la-Latn" dirty="0">
                <a:solidFill>
                  <a:srgbClr val="35B135"/>
                </a:solidFill>
                <a:highlight>
                  <a:srgbClr val="FF4747"/>
                </a:highlight>
                <a:latin typeface="Calibri" panose="020F0502020204030204" pitchFamily="34" charset="0"/>
              </a:rPr>
              <a:t>gemitum</a:t>
            </a:r>
            <a:r>
              <a:rPr lang="la-Latn" dirty="0">
                <a:latin typeface="Calibri" panose="020F0502020204030204" pitchFamily="34" charset="0"/>
              </a:rPr>
              <a:t>que </a:t>
            </a:r>
            <a:r>
              <a:rPr lang="la-Latn" dirty="0">
                <a:solidFill>
                  <a:srgbClr val="35B135"/>
                </a:solidFill>
                <a:latin typeface="Calibri" panose="020F0502020204030204" pitchFamily="34" charset="0"/>
              </a:rPr>
              <a:t>dedi</a:t>
            </a:r>
            <a:r>
              <a:rPr lang="de-DE" dirty="0">
                <a:solidFill>
                  <a:srgbClr val="35B135"/>
                </a:solidFill>
                <a:latin typeface="Calibri" panose="020F0502020204030204" pitchFamily="34" charset="0"/>
              </a:rPr>
              <a:t>t</a:t>
            </a:r>
            <a:r>
              <a:rPr lang="la-Latn" dirty="0">
                <a:solidFill>
                  <a:srgbClr val="35B135"/>
                </a:solidFill>
                <a:latin typeface="Calibri" panose="020F0502020204030204" pitchFamily="34" charset="0"/>
              </a:rPr>
              <a:t> </a:t>
            </a:r>
            <a:r>
              <a:rPr lang="la-Latn" dirty="0">
                <a:latin typeface="Calibri" panose="020F0502020204030204" pitchFamily="34" charset="0"/>
              </a:rPr>
              <a:t>Deoia quercus, </a:t>
            </a:r>
          </a:p>
          <a:p>
            <a:pPr marL="0" indent="0">
              <a:lnSpc>
                <a:spcPct val="100000"/>
              </a:lnSpc>
              <a:buNone/>
            </a:pPr>
            <a:r>
              <a:rPr lang="la-Latn" dirty="0">
                <a:latin typeface="Calibri" panose="020F0502020204030204" pitchFamily="34" charset="0"/>
              </a:rPr>
              <a:t>et </a:t>
            </a:r>
            <a:r>
              <a:rPr lang="la-Latn" u="sng" dirty="0">
                <a:latin typeface="Calibri" panose="020F0502020204030204" pitchFamily="34" charset="0"/>
              </a:rPr>
              <a:t>pariter </a:t>
            </a:r>
            <a:r>
              <a:rPr lang="la-Latn" u="sng" dirty="0">
                <a:solidFill>
                  <a:srgbClr val="35B135"/>
                </a:solidFill>
                <a:latin typeface="Calibri" panose="020F0502020204030204" pitchFamily="34" charset="0"/>
              </a:rPr>
              <a:t>frondes</a:t>
            </a:r>
            <a:r>
              <a:rPr lang="la-Latn" u="sng" dirty="0">
                <a:latin typeface="Calibri" panose="020F0502020204030204" pitchFamily="34" charset="0"/>
              </a:rPr>
              <a:t>, pariter </a:t>
            </a:r>
            <a:r>
              <a:rPr lang="la-Latn" u="sng" dirty="0">
                <a:solidFill>
                  <a:srgbClr val="35B135"/>
                </a:solidFill>
                <a:latin typeface="Calibri" panose="020F0502020204030204" pitchFamily="34" charset="0"/>
              </a:rPr>
              <a:t>pallescere glandes</a:t>
            </a:r>
          </a:p>
          <a:p>
            <a:pPr marL="0" indent="0">
              <a:lnSpc>
                <a:spcPct val="100000"/>
              </a:lnSpc>
              <a:buNone/>
            </a:pPr>
            <a:r>
              <a:rPr lang="la-Latn" u="sng" dirty="0">
                <a:latin typeface="Calibri" panose="020F0502020204030204" pitchFamily="34" charset="0"/>
              </a:rPr>
              <a:t>coepere ac longi </a:t>
            </a:r>
            <a:r>
              <a:rPr lang="la-Latn" u="sng" dirty="0">
                <a:solidFill>
                  <a:srgbClr val="35B135"/>
                </a:solidFill>
                <a:latin typeface="Calibri" panose="020F0502020204030204" pitchFamily="34" charset="0"/>
              </a:rPr>
              <a:t>pallorem ducere rami</a:t>
            </a:r>
            <a:r>
              <a:rPr lang="la-Latn" dirty="0">
                <a:solidFill>
                  <a:schemeClr val="tx1"/>
                </a:solidFill>
                <a:latin typeface="Calibri" panose="020F0502020204030204" pitchFamily="34" charset="0"/>
              </a:rPr>
              <a:t>.</a:t>
            </a:r>
            <a:r>
              <a:rPr lang="la-Latn" dirty="0">
                <a:solidFill>
                  <a:srgbClr val="35B135"/>
                </a:solidFill>
                <a:latin typeface="Calibri" panose="020F0502020204030204" pitchFamily="34" charset="0"/>
              </a:rPr>
              <a:t> </a:t>
            </a:r>
          </a:p>
          <a:p>
            <a:pPr marL="0" indent="0">
              <a:buNone/>
            </a:pPr>
            <a:endParaRPr lang="la-Latn" sz="1600" dirty="0">
              <a:latin typeface="Calibri" panose="020F0502020204030204" pitchFamily="34" charset="0"/>
            </a:endParaRPr>
          </a:p>
        </p:txBody>
      </p:sp>
      <p:sp>
        <p:nvSpPr>
          <p:cNvPr id="6" name="Inhaltsplatzhalter 5">
            <a:extLst>
              <a:ext uri="{FF2B5EF4-FFF2-40B4-BE49-F238E27FC236}">
                <a16:creationId xmlns:a16="http://schemas.microsoft.com/office/drawing/2014/main" id="{6FE38260-297C-4479-8A3B-8D800893AC06}"/>
              </a:ext>
            </a:extLst>
          </p:cNvPr>
          <p:cNvSpPr>
            <a:spLocks noGrp="1"/>
          </p:cNvSpPr>
          <p:nvPr>
            <p:ph sz="quarter" idx="4"/>
          </p:nvPr>
        </p:nvSpPr>
        <p:spPr>
          <a:xfrm>
            <a:off x="7283114" y="1364566"/>
            <a:ext cx="3685883" cy="5103690"/>
          </a:xfrm>
          <a:ln>
            <a:solidFill>
              <a:schemeClr val="accent4">
                <a:lumMod val="60000"/>
                <a:lumOff val="40000"/>
              </a:schemeClr>
            </a:solidFill>
            <a:prstDash val="lgDash"/>
          </a:ln>
        </p:spPr>
        <p:txBody>
          <a:bodyPr>
            <a:normAutofit/>
          </a:bodyPr>
          <a:lstStyle/>
          <a:p>
            <a:pPr marL="0" indent="0">
              <a:buNone/>
            </a:pPr>
            <a:r>
              <a:rPr lang="de-DE" sz="1800" i="1" dirty="0">
                <a:highlight>
                  <a:srgbClr val="FF4747"/>
                </a:highlight>
              </a:rPr>
              <a:t>Wortfeld des gewaltsamen Todes</a:t>
            </a:r>
          </a:p>
          <a:p>
            <a:pPr marL="0" indent="0">
              <a:buNone/>
            </a:pPr>
            <a:r>
              <a:rPr lang="de-DE" sz="1800" i="1" dirty="0">
                <a:solidFill>
                  <a:srgbClr val="82AAC0"/>
                </a:solidFill>
              </a:rPr>
              <a:t>wörtliche Rede </a:t>
            </a:r>
            <a:r>
              <a:rPr lang="de-DE" sz="1800" i="1" dirty="0">
                <a:solidFill>
                  <a:schemeClr val="tx1"/>
                </a:solidFill>
              </a:rPr>
              <a:t>=</a:t>
            </a:r>
            <a:r>
              <a:rPr lang="de-DE" sz="1800" i="1" dirty="0">
                <a:solidFill>
                  <a:srgbClr val="82AAC0"/>
                </a:solidFill>
              </a:rPr>
              <a:t> Ausdruck von Ignoranz und Skrupellosigkeit </a:t>
            </a:r>
          </a:p>
          <a:p>
            <a:pPr marL="0" indent="0">
              <a:buNone/>
            </a:pPr>
            <a:r>
              <a:rPr lang="de-DE" sz="1800" i="1" dirty="0">
                <a:solidFill>
                  <a:srgbClr val="35B135"/>
                </a:solidFill>
              </a:rPr>
              <a:t>Personifikation der Eiche </a:t>
            </a:r>
            <a:r>
              <a:rPr lang="de-DE" sz="1800" i="1" dirty="0">
                <a:solidFill>
                  <a:schemeClr val="tx1"/>
                </a:solidFill>
              </a:rPr>
              <a:t>=</a:t>
            </a:r>
            <a:r>
              <a:rPr lang="de-DE" sz="1800" i="1" dirty="0">
                <a:solidFill>
                  <a:srgbClr val="35B135"/>
                </a:solidFill>
              </a:rPr>
              <a:t> menschliche Charaktereigenschaften</a:t>
            </a:r>
          </a:p>
          <a:p>
            <a:pPr marL="0" indent="0">
              <a:buNone/>
            </a:pPr>
            <a:r>
              <a:rPr lang="de-DE" sz="1800" i="1" u="sng" dirty="0">
                <a:solidFill>
                  <a:schemeClr val="tx1"/>
                </a:solidFill>
              </a:rPr>
              <a:t>Parallelismus </a:t>
            </a:r>
            <a:r>
              <a:rPr lang="de-DE" sz="1800" i="1" dirty="0">
                <a:solidFill>
                  <a:schemeClr val="tx1"/>
                </a:solidFill>
              </a:rPr>
              <a:t>= Kontinuität</a:t>
            </a:r>
          </a:p>
        </p:txBody>
      </p:sp>
      <p:sp>
        <p:nvSpPr>
          <p:cNvPr id="7" name="Fußzeilenplatzhalter 6">
            <a:extLst>
              <a:ext uri="{FF2B5EF4-FFF2-40B4-BE49-F238E27FC236}">
                <a16:creationId xmlns:a16="http://schemas.microsoft.com/office/drawing/2014/main" id="{3856C8A7-FC16-4437-8110-E8F69B49C30A}"/>
              </a:ext>
            </a:extLst>
          </p:cNvPr>
          <p:cNvSpPr>
            <a:spLocks noGrp="1"/>
          </p:cNvSpPr>
          <p:nvPr>
            <p:ph type="ftr" sz="quarter" idx="11"/>
          </p:nvPr>
        </p:nvSpPr>
        <p:spPr/>
        <p:txBody>
          <a:bodyPr/>
          <a:lstStyle/>
          <a:p>
            <a:r>
              <a:rPr lang="it-IT">
                <a:latin typeface="Calibri" panose="020F0502020204030204" pitchFamily="34" charset="0"/>
              </a:rPr>
              <a:t>Certamen Carolinum 2018 - Tabea Odak</a:t>
            </a:r>
            <a:endParaRPr lang="en-US" dirty="0">
              <a:latin typeface="Calibri" panose="020F0502020204030204" pitchFamily="34" charset="0"/>
            </a:endParaRPr>
          </a:p>
        </p:txBody>
      </p:sp>
      <p:sp>
        <p:nvSpPr>
          <p:cNvPr id="8" name="Foliennummernplatzhalter 7">
            <a:extLst>
              <a:ext uri="{FF2B5EF4-FFF2-40B4-BE49-F238E27FC236}">
                <a16:creationId xmlns:a16="http://schemas.microsoft.com/office/drawing/2014/main" id="{E243DAC0-A980-4FA0-B783-3B8C294A9251}"/>
              </a:ext>
            </a:extLst>
          </p:cNvPr>
          <p:cNvSpPr>
            <a:spLocks noGrp="1"/>
          </p:cNvSpPr>
          <p:nvPr>
            <p:ph type="sldNum" sz="quarter" idx="12"/>
          </p:nvPr>
        </p:nvSpPr>
        <p:spPr/>
        <p:txBody>
          <a:bodyPr/>
          <a:lstStyle/>
          <a:p>
            <a:fld id="{69E57DC2-970A-4B3E-BB1C-7A09969E49DF}" type="slidenum">
              <a:rPr lang="en-US" smtClean="0">
                <a:latin typeface="Calibri" panose="020F0502020204030204" pitchFamily="34" charset="0"/>
              </a:rPr>
              <a:t>8</a:t>
            </a:fld>
            <a:endParaRPr lang="en-US" dirty="0">
              <a:latin typeface="Calibri" panose="020F0502020204030204" pitchFamily="34" charset="0"/>
            </a:endParaRPr>
          </a:p>
        </p:txBody>
      </p:sp>
      <p:sp>
        <p:nvSpPr>
          <p:cNvPr id="12" name="Titel 1">
            <a:extLst>
              <a:ext uri="{FF2B5EF4-FFF2-40B4-BE49-F238E27FC236}">
                <a16:creationId xmlns:a16="http://schemas.microsoft.com/office/drawing/2014/main" id="{EFA7D9A2-7C2B-4D9E-8BBB-AD4D5EAE5E13}"/>
              </a:ext>
            </a:extLst>
          </p:cNvPr>
          <p:cNvSpPr txBox="1">
            <a:spLocks/>
          </p:cNvSpPr>
          <p:nvPr/>
        </p:nvSpPr>
        <p:spPr>
          <a:xfrm>
            <a:off x="1367797" y="198454"/>
            <a:ext cx="9601200" cy="974822"/>
          </a:xfrm>
          <a:prstGeom prst="rect">
            <a:avLst/>
          </a:prstGeom>
          <a:solidFill>
            <a:schemeClr val="tx2"/>
          </a:solidFill>
        </p:spPr>
        <p:txBody>
          <a:bodyPr vert="horz" lIns="91440" tIns="45720" rIns="91440" bIns="45720" rtlCol="0" anchor="ctr">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de-DE" sz="3200" dirty="0">
                <a:solidFill>
                  <a:schemeClr val="bg1"/>
                </a:solidFill>
                <a:latin typeface="Calibri" panose="020F0502020204030204" pitchFamily="34" charset="0"/>
                <a:cs typeface="Arial" panose="020B0604020202020204" pitchFamily="34" charset="0"/>
              </a:rPr>
              <a:t>1.2 Sprachlich-stilistische Interpretation </a:t>
            </a:r>
            <a:endParaRPr lang="de-DE" sz="3200" i="1" dirty="0">
              <a:solidFill>
                <a:schemeClr val="bg1"/>
              </a:solidFill>
              <a:latin typeface="Calibri" panose="020F0502020204030204" pitchFamily="34" charset="0"/>
              <a:cs typeface="Arial" panose="020B0604020202020204" pitchFamily="34" charset="0"/>
            </a:endParaRPr>
          </a:p>
        </p:txBody>
      </p:sp>
      <p:pic>
        <p:nvPicPr>
          <p:cNvPr id="14" name="Bildplatzhalter 17">
            <a:extLst>
              <a:ext uri="{FF2B5EF4-FFF2-40B4-BE49-F238E27FC236}">
                <a16:creationId xmlns:a16="http://schemas.microsoft.com/office/drawing/2014/main" id="{3E0A1C0C-7840-4020-B75A-451161CA47E5}"/>
              </a:ext>
            </a:extLst>
          </p:cNvPr>
          <p:cNvPicPr>
            <a:picLocks noChangeAspect="1"/>
          </p:cNvPicPr>
          <p:nvPr/>
        </p:nvPicPr>
        <p:blipFill rotWithShape="1">
          <a:blip r:embed="rId2" cstate="screen">
            <a:duotone>
              <a:prstClr val="black"/>
              <a:schemeClr val="accent4">
                <a:tint val="45000"/>
                <a:satMod val="400000"/>
              </a:schemeClr>
            </a:duotone>
            <a:extLst>
              <a:ext uri="{BEBA8EAE-BF5A-486C-A8C5-ECC9F3942E4B}">
                <a14:imgProps xmlns:a14="http://schemas.microsoft.com/office/drawing/2010/main">
                  <a14:imgLayer r:embed="rId3">
                    <a14:imgEffect>
                      <a14:brightnessContrast bright="-26000"/>
                    </a14:imgEffect>
                  </a14:imgLayer>
                </a14:imgProps>
              </a:ext>
              <a:ext uri="{28A0092B-C50C-407E-A947-70E740481C1C}">
                <a14:useLocalDpi xmlns:a14="http://schemas.microsoft.com/office/drawing/2010/main"/>
              </a:ext>
            </a:extLst>
          </a:blip>
          <a:srcRect/>
          <a:stretch/>
        </p:blipFill>
        <p:spPr>
          <a:xfrm>
            <a:off x="10824203" y="198455"/>
            <a:ext cx="144794" cy="974822"/>
          </a:xfrm>
          <a:prstGeom prst="rect">
            <a:avLst/>
          </a:prstGeom>
          <a:ln>
            <a:noFill/>
          </a:ln>
        </p:spPr>
      </p:pic>
    </p:spTree>
    <p:extLst>
      <p:ext uri="{BB962C8B-B14F-4D97-AF65-F5344CB8AC3E}">
        <p14:creationId xmlns:p14="http://schemas.microsoft.com/office/powerpoint/2010/main" val="142522528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246BCF63-0C1C-4F37-B577-8B14574900CD}"/>
              </a:ext>
            </a:extLst>
          </p:cNvPr>
          <p:cNvSpPr>
            <a:spLocks noGrp="1"/>
          </p:cNvSpPr>
          <p:nvPr>
            <p:ph sz="half" idx="2"/>
          </p:nvPr>
        </p:nvSpPr>
        <p:spPr>
          <a:xfrm>
            <a:off x="1371598" y="1364566"/>
            <a:ext cx="5911517" cy="5103690"/>
          </a:xfrm>
          <a:noFill/>
          <a:ln>
            <a:solidFill>
              <a:schemeClr val="accent4"/>
            </a:solidFill>
          </a:ln>
        </p:spPr>
        <p:txBody>
          <a:bodyPr>
            <a:normAutofit/>
          </a:bodyPr>
          <a:lstStyle/>
          <a:p>
            <a:pPr marL="0" indent="0">
              <a:buNone/>
            </a:pPr>
            <a:r>
              <a:rPr lang="de-DE" sz="2100" b="1" dirty="0">
                <a:latin typeface="Calibri" panose="020F0502020204030204" pitchFamily="34" charset="0"/>
              </a:rPr>
              <a:t>a) </a:t>
            </a:r>
            <a:r>
              <a:rPr lang="de-DE" sz="2100" b="1" u="sng" dirty="0">
                <a:latin typeface="Calibri" panose="020F0502020204030204" pitchFamily="34" charset="0"/>
              </a:rPr>
              <a:t>Das Vergehen</a:t>
            </a:r>
          </a:p>
          <a:p>
            <a:pPr marL="0" indent="0">
              <a:lnSpc>
                <a:spcPct val="100000"/>
              </a:lnSpc>
              <a:buNone/>
            </a:pPr>
            <a:r>
              <a:rPr lang="la-Latn" dirty="0">
                <a:latin typeface="Calibri" panose="020F0502020204030204" pitchFamily="34" charset="0"/>
              </a:rPr>
              <a:t>Cuius ut in trunco fecit manus inpia </a:t>
            </a:r>
            <a:r>
              <a:rPr lang="la-Latn" dirty="0">
                <a:solidFill>
                  <a:srgbClr val="35B135"/>
                </a:solidFill>
                <a:highlight>
                  <a:srgbClr val="FF4747"/>
                </a:highlight>
                <a:latin typeface="Calibri" panose="020F0502020204030204" pitchFamily="34" charset="0"/>
              </a:rPr>
              <a:t>vulnus</a:t>
            </a:r>
            <a:r>
              <a:rPr lang="la-Latn" dirty="0">
                <a:latin typeface="Calibri" panose="020F0502020204030204" pitchFamily="34" charset="0"/>
              </a:rPr>
              <a:t>, </a:t>
            </a:r>
          </a:p>
          <a:p>
            <a:pPr marL="0" indent="0">
              <a:lnSpc>
                <a:spcPct val="100000"/>
              </a:lnSpc>
              <a:buNone/>
            </a:pPr>
            <a:r>
              <a:rPr lang="la-Latn" dirty="0">
                <a:latin typeface="Calibri" panose="020F0502020204030204" pitchFamily="34" charset="0"/>
              </a:rPr>
              <a:t>haud aliter fluxit discusso cor</a:t>
            </a:r>
            <a:r>
              <a:rPr lang="de-DE" dirty="0">
                <a:latin typeface="Calibri" panose="020F0502020204030204" pitchFamily="34" charset="0"/>
              </a:rPr>
              <a:t>t</a:t>
            </a:r>
            <a:r>
              <a:rPr lang="la-Latn" dirty="0">
                <a:latin typeface="Calibri" panose="020F0502020204030204" pitchFamily="34" charset="0"/>
              </a:rPr>
              <a:t>ice </a:t>
            </a:r>
            <a:r>
              <a:rPr lang="la-Latn" dirty="0">
                <a:solidFill>
                  <a:srgbClr val="35B135"/>
                </a:solidFill>
                <a:highlight>
                  <a:srgbClr val="FF4747"/>
                </a:highlight>
                <a:latin typeface="Calibri" panose="020F0502020204030204" pitchFamily="34" charset="0"/>
              </a:rPr>
              <a:t>sanguis</a:t>
            </a:r>
            <a:r>
              <a:rPr lang="la-Latn" dirty="0">
                <a:latin typeface="Calibri" panose="020F0502020204030204" pitchFamily="34" charset="0"/>
              </a:rPr>
              <a:t>, </a:t>
            </a:r>
          </a:p>
          <a:p>
            <a:pPr marL="0" indent="0">
              <a:lnSpc>
                <a:spcPct val="100000"/>
              </a:lnSpc>
              <a:buNone/>
            </a:pPr>
            <a:r>
              <a:rPr lang="la-Latn" dirty="0">
                <a:latin typeface="Calibri" panose="020F0502020204030204" pitchFamily="34" charset="0"/>
              </a:rPr>
              <a:t>quam solet, ante aras </a:t>
            </a:r>
            <a:r>
              <a:rPr lang="la-Latn" dirty="0">
                <a:solidFill>
                  <a:srgbClr val="CA42B7"/>
                </a:solidFill>
              </a:rPr>
              <a:t>ingens</a:t>
            </a:r>
            <a:r>
              <a:rPr lang="la-Latn" dirty="0">
                <a:latin typeface="Calibri" panose="020F0502020204030204" pitchFamily="34" charset="0"/>
              </a:rPr>
              <a:t> ubi </a:t>
            </a:r>
            <a:r>
              <a:rPr lang="la-Latn" dirty="0">
                <a:solidFill>
                  <a:srgbClr val="CA42B7"/>
                </a:solidFill>
                <a:latin typeface="Calibri" panose="020F0502020204030204" pitchFamily="34" charset="0"/>
              </a:rPr>
              <a:t>victima taurus </a:t>
            </a:r>
          </a:p>
          <a:p>
            <a:pPr marL="0" indent="0">
              <a:lnSpc>
                <a:spcPct val="100000"/>
              </a:lnSpc>
              <a:buNone/>
            </a:pPr>
            <a:r>
              <a:rPr lang="la-Latn" dirty="0">
                <a:highlight>
                  <a:srgbClr val="FF4747"/>
                </a:highlight>
                <a:latin typeface="Calibri" panose="020F0502020204030204" pitchFamily="34" charset="0"/>
              </a:rPr>
              <a:t>concidit</a:t>
            </a:r>
            <a:r>
              <a:rPr lang="la-Latn" dirty="0">
                <a:latin typeface="Calibri" panose="020F0502020204030204" pitchFamily="34" charset="0"/>
              </a:rPr>
              <a:t>, </a:t>
            </a:r>
            <a:r>
              <a:rPr lang="la-Latn" dirty="0">
                <a:highlight>
                  <a:srgbClr val="FF4747"/>
                </a:highlight>
                <a:latin typeface="Calibri" panose="020F0502020204030204" pitchFamily="34" charset="0"/>
              </a:rPr>
              <a:t>abrupta</a:t>
            </a:r>
            <a:r>
              <a:rPr lang="la-Latn" dirty="0">
                <a:latin typeface="Calibri" panose="020F0502020204030204" pitchFamily="34" charset="0"/>
              </a:rPr>
              <a:t> cruor e </a:t>
            </a:r>
            <a:r>
              <a:rPr lang="la-Latn" dirty="0">
                <a:highlight>
                  <a:srgbClr val="FF4747"/>
                </a:highlight>
                <a:latin typeface="Calibri" panose="020F0502020204030204" pitchFamily="34" charset="0"/>
              </a:rPr>
              <a:t>cervice</a:t>
            </a:r>
            <a:r>
              <a:rPr lang="la-Latn" dirty="0">
                <a:latin typeface="Calibri" panose="020F0502020204030204" pitchFamily="34" charset="0"/>
              </a:rPr>
              <a:t> pro</a:t>
            </a:r>
            <a:r>
              <a:rPr lang="de-DE" dirty="0">
                <a:latin typeface="Calibri" panose="020F0502020204030204" pitchFamily="34" charset="0"/>
              </a:rPr>
              <a:t>f</a:t>
            </a:r>
            <a:r>
              <a:rPr lang="la-Latn" dirty="0">
                <a:latin typeface="Calibri" panose="020F0502020204030204" pitchFamily="34" charset="0"/>
              </a:rPr>
              <a:t>undi. </a:t>
            </a:r>
          </a:p>
          <a:p>
            <a:pPr marL="0" indent="0">
              <a:buNone/>
            </a:pPr>
            <a:r>
              <a:rPr lang="de-DE" sz="1800" dirty="0">
                <a:latin typeface="Calibri" panose="020F0502020204030204" pitchFamily="34" charset="0"/>
              </a:rPr>
              <a:t>[…],</a:t>
            </a:r>
            <a:r>
              <a:rPr lang="de-DE" sz="1800" b="1" i="1" dirty="0">
                <a:latin typeface="Calibri" panose="020F0502020204030204" pitchFamily="34" charset="0"/>
              </a:rPr>
              <a:t> V. 774-776:</a:t>
            </a:r>
            <a:r>
              <a:rPr lang="de-DE" sz="1800" dirty="0">
                <a:latin typeface="Calibri" panose="020F0502020204030204" pitchFamily="34" charset="0"/>
              </a:rPr>
              <a:t> </a:t>
            </a:r>
            <a:endParaRPr lang="de-DE" sz="1800" b="1" i="1" dirty="0">
              <a:latin typeface="Calibri" panose="020F0502020204030204" pitchFamily="34" charset="0"/>
            </a:endParaRPr>
          </a:p>
          <a:p>
            <a:pPr marL="0" indent="0">
              <a:buNone/>
            </a:pPr>
            <a:r>
              <a:rPr lang="la-Latn" dirty="0">
                <a:latin typeface="Calibri" panose="020F0502020204030204" pitchFamily="34" charset="0"/>
              </a:rPr>
              <a:t>Persequitur scelus ille suum, </a:t>
            </a:r>
            <a:r>
              <a:rPr lang="la-Latn" u="sng" dirty="0">
                <a:latin typeface="Calibri" panose="020F0502020204030204" pitchFamily="34" charset="0"/>
              </a:rPr>
              <a:t>labefactaque tandem </a:t>
            </a:r>
          </a:p>
          <a:p>
            <a:pPr marL="0" indent="0">
              <a:buNone/>
            </a:pPr>
            <a:r>
              <a:rPr lang="la-Latn" u="sng" dirty="0">
                <a:latin typeface="Calibri" panose="020F0502020204030204" pitchFamily="34" charset="0"/>
              </a:rPr>
              <a:t>ictibus innumeris adductaque funibus arbor</a:t>
            </a:r>
          </a:p>
          <a:p>
            <a:pPr marL="0" indent="0">
              <a:buNone/>
            </a:pPr>
            <a:r>
              <a:rPr lang="la-Latn" dirty="0">
                <a:latin typeface="Calibri" panose="020F0502020204030204" pitchFamily="34" charset="0"/>
              </a:rPr>
              <a:t>corruit et </a:t>
            </a:r>
            <a:r>
              <a:rPr lang="la-Latn" dirty="0">
                <a:solidFill>
                  <a:schemeClr val="tx1"/>
                </a:solidFill>
                <a:latin typeface="Calibri" panose="020F0502020204030204" pitchFamily="34" charset="0"/>
              </a:rPr>
              <a:t>multam</a:t>
            </a:r>
            <a:r>
              <a:rPr lang="la-Latn" dirty="0">
                <a:latin typeface="Calibri" panose="020F0502020204030204" pitchFamily="34" charset="0"/>
              </a:rPr>
              <a:t> </a:t>
            </a:r>
            <a:r>
              <a:rPr lang="la-Latn" dirty="0">
                <a:solidFill>
                  <a:srgbClr val="35B135"/>
                </a:solidFill>
                <a:latin typeface="Calibri" panose="020F0502020204030204" pitchFamily="34" charset="0"/>
              </a:rPr>
              <a:t>prostravit</a:t>
            </a:r>
            <a:r>
              <a:rPr lang="la-Latn" dirty="0">
                <a:latin typeface="Calibri" panose="020F0502020204030204" pitchFamily="34" charset="0"/>
              </a:rPr>
              <a:t> pondere </a:t>
            </a:r>
            <a:r>
              <a:rPr lang="la-Latn" dirty="0">
                <a:solidFill>
                  <a:schemeClr val="tx1"/>
                </a:solidFill>
                <a:latin typeface="Calibri" panose="020F0502020204030204" pitchFamily="34" charset="0"/>
              </a:rPr>
              <a:t>silvam</a:t>
            </a:r>
            <a:r>
              <a:rPr lang="la-Latn" dirty="0">
                <a:latin typeface="Calibri" panose="020F0502020204030204" pitchFamily="34" charset="0"/>
              </a:rPr>
              <a:t>. </a:t>
            </a:r>
          </a:p>
          <a:p>
            <a:pPr marL="0" indent="0">
              <a:buNone/>
            </a:pPr>
            <a:endParaRPr lang="la-Latn" sz="1600" dirty="0">
              <a:latin typeface="Calibri" panose="020F0502020204030204" pitchFamily="34" charset="0"/>
            </a:endParaRPr>
          </a:p>
        </p:txBody>
      </p:sp>
      <p:sp>
        <p:nvSpPr>
          <p:cNvPr id="6" name="Inhaltsplatzhalter 5">
            <a:extLst>
              <a:ext uri="{FF2B5EF4-FFF2-40B4-BE49-F238E27FC236}">
                <a16:creationId xmlns:a16="http://schemas.microsoft.com/office/drawing/2014/main" id="{6FE38260-297C-4479-8A3B-8D800893AC06}"/>
              </a:ext>
            </a:extLst>
          </p:cNvPr>
          <p:cNvSpPr>
            <a:spLocks noGrp="1"/>
          </p:cNvSpPr>
          <p:nvPr>
            <p:ph sz="quarter" idx="4"/>
          </p:nvPr>
        </p:nvSpPr>
        <p:spPr>
          <a:xfrm>
            <a:off x="7283114" y="1364566"/>
            <a:ext cx="3685883" cy="5103690"/>
          </a:xfrm>
          <a:ln>
            <a:solidFill>
              <a:schemeClr val="accent4">
                <a:lumMod val="60000"/>
                <a:lumOff val="40000"/>
              </a:schemeClr>
            </a:solidFill>
            <a:prstDash val="lgDash"/>
          </a:ln>
        </p:spPr>
        <p:txBody>
          <a:bodyPr>
            <a:normAutofit/>
          </a:bodyPr>
          <a:lstStyle/>
          <a:p>
            <a:pPr marL="0" indent="0">
              <a:buNone/>
            </a:pPr>
            <a:r>
              <a:rPr lang="de-DE" sz="1800" i="1" dirty="0">
                <a:solidFill>
                  <a:srgbClr val="CA42B7"/>
                </a:solidFill>
              </a:rPr>
              <a:t>Vergleich mit Opfertier </a:t>
            </a:r>
            <a:r>
              <a:rPr lang="de-DE" sz="1800" i="1" dirty="0">
                <a:solidFill>
                  <a:schemeClr val="tx1"/>
                </a:solidFill>
              </a:rPr>
              <a:t>=</a:t>
            </a:r>
            <a:r>
              <a:rPr lang="de-DE" sz="1800" i="1" dirty="0">
                <a:solidFill>
                  <a:srgbClr val="9E3469"/>
                </a:solidFill>
              </a:rPr>
              <a:t> </a:t>
            </a:r>
            <a:r>
              <a:rPr lang="de-DE" sz="1800" i="1" dirty="0">
                <a:solidFill>
                  <a:srgbClr val="CA42B7"/>
                </a:solidFill>
              </a:rPr>
              <a:t>Unschuld</a:t>
            </a:r>
            <a:r>
              <a:rPr lang="de-DE" sz="1800" i="1" dirty="0">
                <a:solidFill>
                  <a:schemeClr val="tx1"/>
                </a:solidFill>
              </a:rPr>
              <a:t>,</a:t>
            </a:r>
            <a:r>
              <a:rPr lang="de-DE" sz="1800" i="1" dirty="0">
                <a:solidFill>
                  <a:srgbClr val="CA42B7"/>
                </a:solidFill>
              </a:rPr>
              <a:t> Hilflosigkeit</a:t>
            </a:r>
          </a:p>
          <a:p>
            <a:pPr marL="0" indent="0">
              <a:buNone/>
            </a:pPr>
            <a:r>
              <a:rPr lang="de-DE" sz="1800" i="1" dirty="0">
                <a:solidFill>
                  <a:srgbClr val="35B135"/>
                </a:solidFill>
              </a:rPr>
              <a:t>Personifikation der Eiche </a:t>
            </a:r>
            <a:r>
              <a:rPr lang="de-DE" sz="1800" i="1" dirty="0">
                <a:solidFill>
                  <a:schemeClr val="tx1"/>
                </a:solidFill>
              </a:rPr>
              <a:t>=</a:t>
            </a:r>
            <a:r>
              <a:rPr lang="de-DE" sz="1800" i="1" dirty="0">
                <a:solidFill>
                  <a:srgbClr val="35B135"/>
                </a:solidFill>
              </a:rPr>
              <a:t> menschliche Charaktereigenschaften</a:t>
            </a:r>
          </a:p>
          <a:p>
            <a:pPr marL="0" indent="0">
              <a:buNone/>
            </a:pPr>
            <a:r>
              <a:rPr lang="de-DE" sz="1800" i="1" u="sng" dirty="0">
                <a:solidFill>
                  <a:schemeClr val="tx1"/>
                </a:solidFill>
              </a:rPr>
              <a:t>Parallelismus </a:t>
            </a:r>
            <a:r>
              <a:rPr lang="de-DE" sz="1800" i="1" dirty="0">
                <a:solidFill>
                  <a:schemeClr val="tx1"/>
                </a:solidFill>
              </a:rPr>
              <a:t>= Kontinuität</a:t>
            </a:r>
          </a:p>
          <a:p>
            <a:pPr marL="0" indent="0">
              <a:buNone/>
            </a:pPr>
            <a:endParaRPr lang="de-DE" sz="1800" i="1" dirty="0">
              <a:solidFill>
                <a:srgbClr val="CA42B7"/>
              </a:solidFill>
            </a:endParaRPr>
          </a:p>
        </p:txBody>
      </p:sp>
      <p:sp>
        <p:nvSpPr>
          <p:cNvPr id="7" name="Fußzeilenplatzhalter 6">
            <a:extLst>
              <a:ext uri="{FF2B5EF4-FFF2-40B4-BE49-F238E27FC236}">
                <a16:creationId xmlns:a16="http://schemas.microsoft.com/office/drawing/2014/main" id="{3856C8A7-FC16-4437-8110-E8F69B49C30A}"/>
              </a:ext>
            </a:extLst>
          </p:cNvPr>
          <p:cNvSpPr>
            <a:spLocks noGrp="1"/>
          </p:cNvSpPr>
          <p:nvPr>
            <p:ph type="ftr" sz="quarter" idx="11"/>
          </p:nvPr>
        </p:nvSpPr>
        <p:spPr/>
        <p:txBody>
          <a:bodyPr/>
          <a:lstStyle/>
          <a:p>
            <a:r>
              <a:rPr lang="it-IT">
                <a:latin typeface="Calibri" panose="020F0502020204030204" pitchFamily="34" charset="0"/>
              </a:rPr>
              <a:t>Certamen Carolinum 2018 - Tabea Odak</a:t>
            </a:r>
            <a:endParaRPr lang="en-US" dirty="0">
              <a:latin typeface="Calibri" panose="020F0502020204030204" pitchFamily="34" charset="0"/>
            </a:endParaRPr>
          </a:p>
        </p:txBody>
      </p:sp>
      <p:sp>
        <p:nvSpPr>
          <p:cNvPr id="8" name="Foliennummernplatzhalter 7">
            <a:extLst>
              <a:ext uri="{FF2B5EF4-FFF2-40B4-BE49-F238E27FC236}">
                <a16:creationId xmlns:a16="http://schemas.microsoft.com/office/drawing/2014/main" id="{E243DAC0-A980-4FA0-B783-3B8C294A9251}"/>
              </a:ext>
            </a:extLst>
          </p:cNvPr>
          <p:cNvSpPr>
            <a:spLocks noGrp="1"/>
          </p:cNvSpPr>
          <p:nvPr>
            <p:ph type="sldNum" sz="quarter" idx="12"/>
          </p:nvPr>
        </p:nvSpPr>
        <p:spPr/>
        <p:txBody>
          <a:bodyPr/>
          <a:lstStyle/>
          <a:p>
            <a:fld id="{69E57DC2-970A-4B3E-BB1C-7A09969E49DF}" type="slidenum">
              <a:rPr lang="en-US" smtClean="0">
                <a:latin typeface="Calibri" panose="020F0502020204030204" pitchFamily="34" charset="0"/>
              </a:rPr>
              <a:t>9</a:t>
            </a:fld>
            <a:endParaRPr lang="en-US" dirty="0">
              <a:latin typeface="Calibri" panose="020F0502020204030204" pitchFamily="34" charset="0"/>
            </a:endParaRPr>
          </a:p>
        </p:txBody>
      </p:sp>
      <p:sp>
        <p:nvSpPr>
          <p:cNvPr id="11" name="Titel 1">
            <a:extLst>
              <a:ext uri="{FF2B5EF4-FFF2-40B4-BE49-F238E27FC236}">
                <a16:creationId xmlns:a16="http://schemas.microsoft.com/office/drawing/2014/main" id="{E6B03BC6-DF9B-438A-83D2-EB9B3C5CBBD6}"/>
              </a:ext>
            </a:extLst>
          </p:cNvPr>
          <p:cNvSpPr txBox="1">
            <a:spLocks/>
          </p:cNvSpPr>
          <p:nvPr/>
        </p:nvSpPr>
        <p:spPr>
          <a:xfrm>
            <a:off x="1367797" y="198454"/>
            <a:ext cx="9601200" cy="974822"/>
          </a:xfrm>
          <a:prstGeom prst="rect">
            <a:avLst/>
          </a:prstGeom>
          <a:solidFill>
            <a:schemeClr val="tx2"/>
          </a:solidFill>
        </p:spPr>
        <p:txBody>
          <a:bodyPr vert="horz" lIns="91440" tIns="45720" rIns="91440" bIns="45720" rtlCol="0" anchor="ctr">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de-DE" sz="3200" dirty="0">
                <a:solidFill>
                  <a:schemeClr val="bg1"/>
                </a:solidFill>
                <a:latin typeface="Calibri" panose="020F0502020204030204" pitchFamily="34" charset="0"/>
                <a:cs typeface="Arial" panose="020B0604020202020204" pitchFamily="34" charset="0"/>
              </a:rPr>
              <a:t>1.2 Sprachlich-stilistische Interpretation </a:t>
            </a:r>
            <a:endParaRPr lang="de-DE" sz="3200" i="1" dirty="0">
              <a:solidFill>
                <a:schemeClr val="bg1"/>
              </a:solidFill>
              <a:latin typeface="Calibri" panose="020F0502020204030204" pitchFamily="34" charset="0"/>
              <a:cs typeface="Arial" panose="020B0604020202020204" pitchFamily="34" charset="0"/>
            </a:endParaRPr>
          </a:p>
        </p:txBody>
      </p:sp>
      <p:pic>
        <p:nvPicPr>
          <p:cNvPr id="13" name="Bildplatzhalter 17">
            <a:extLst>
              <a:ext uri="{FF2B5EF4-FFF2-40B4-BE49-F238E27FC236}">
                <a16:creationId xmlns:a16="http://schemas.microsoft.com/office/drawing/2014/main" id="{0DF84436-DE0E-4DA8-A168-B0B9EDA51654}"/>
              </a:ext>
            </a:extLst>
          </p:cNvPr>
          <p:cNvPicPr>
            <a:picLocks noChangeAspect="1"/>
          </p:cNvPicPr>
          <p:nvPr/>
        </p:nvPicPr>
        <p:blipFill rotWithShape="1">
          <a:blip r:embed="rId2" cstate="screen">
            <a:duotone>
              <a:prstClr val="black"/>
              <a:schemeClr val="accent4">
                <a:tint val="45000"/>
                <a:satMod val="400000"/>
              </a:schemeClr>
            </a:duotone>
            <a:extLst>
              <a:ext uri="{BEBA8EAE-BF5A-486C-A8C5-ECC9F3942E4B}">
                <a14:imgProps xmlns:a14="http://schemas.microsoft.com/office/drawing/2010/main">
                  <a14:imgLayer r:embed="rId3">
                    <a14:imgEffect>
                      <a14:brightnessContrast bright="-26000"/>
                    </a14:imgEffect>
                  </a14:imgLayer>
                </a14:imgProps>
              </a:ext>
              <a:ext uri="{28A0092B-C50C-407E-A947-70E740481C1C}">
                <a14:useLocalDpi xmlns:a14="http://schemas.microsoft.com/office/drawing/2010/main"/>
              </a:ext>
            </a:extLst>
          </a:blip>
          <a:srcRect/>
          <a:stretch/>
        </p:blipFill>
        <p:spPr>
          <a:xfrm>
            <a:off x="10824203" y="198455"/>
            <a:ext cx="144794" cy="974822"/>
          </a:xfrm>
          <a:prstGeom prst="rect">
            <a:avLst/>
          </a:prstGeom>
          <a:ln>
            <a:noFill/>
          </a:ln>
        </p:spPr>
      </p:pic>
    </p:spTree>
    <p:extLst>
      <p:ext uri="{BB962C8B-B14F-4D97-AF65-F5344CB8AC3E}">
        <p14:creationId xmlns:p14="http://schemas.microsoft.com/office/powerpoint/2010/main" val="354919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Zuschneiden">
  <a:themeElements>
    <a:clrScheme name="Zuschneiden">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Zuschneiden">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1204</Words>
  <Application>Microsoft Office PowerPoint</Application>
  <PresentationFormat>Breitbild</PresentationFormat>
  <Paragraphs>219</Paragraphs>
  <Slides>25</Slides>
  <Notes>5</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25</vt:i4>
      </vt:variant>
    </vt:vector>
  </HeadingPairs>
  <TitlesOfParts>
    <vt:vector size="32" baseType="lpstr">
      <vt:lpstr>Arial</vt:lpstr>
      <vt:lpstr>Calibri</vt:lpstr>
      <vt:lpstr>Calibri Light</vt:lpstr>
      <vt:lpstr>Franklin Gothic Book</vt:lpstr>
      <vt:lpstr>Times New Roman</vt:lpstr>
      <vt:lpstr>Wingdings</vt:lpstr>
      <vt:lpstr>Zuschneiden</vt:lpstr>
      <vt:lpstr>PowerPoint-Präsentation</vt:lpstr>
      <vt:lpstr>„Adpositis queritur ieiunia mensis“</vt:lpstr>
      <vt:lpstr>Wird der Mensch in seinem unstillbaren Ressourcenhunger  zum Inbegriff der Maßlosigkeit?</vt:lpstr>
      <vt:lpstr>1. Die Freveltat des Erysichthon bei Ovid (Ov. Met. 8,738-878)</vt:lpstr>
      <vt:lpstr>PowerPoint-Präsentation</vt:lpstr>
      <vt:lpstr> 1.1 Inhalt   b) Paraphrase der zweiten Textstelle: 2.1.  Die Bestrafung (V. 770-773, 782-784 a))    </vt:lpstr>
      <vt:lpstr> 1.1 Inhalt   c) Paraphrase der dritten Textstelle: 2.1.  Die Qual (V. 830-834, 875-878)    </vt:lpstr>
      <vt:lpstr>PowerPoint-Präsentation</vt:lpstr>
      <vt:lpstr>PowerPoint-Präsentation</vt:lpstr>
      <vt:lpstr>PowerPoint-Präsentation</vt:lpstr>
      <vt:lpstr>PowerPoint-Präsentation</vt:lpstr>
      <vt:lpstr>2. Moralische Ansätze der Metamorphose –  antike und moderne Hybris</vt:lpstr>
      <vt:lpstr>2.1. Motive und Konsequenzen menschlicher Maßlosigkeit und Naturausbeutung bei Ovid</vt:lpstr>
      <vt:lpstr>PowerPoint-Präsentation</vt:lpstr>
      <vt:lpstr>PowerPoint-Präsentation</vt:lpstr>
      <vt:lpstr>PowerPoint-Präsentation</vt:lpstr>
      <vt:lpstr>PowerPoint-Präsentation</vt:lpstr>
      <vt:lpstr>2.2 Anthropogene Naturausbeutung durch exzessiven Ressourcenabbau –  Beispiel Hambacher Forst und  der Standpunkt des RWE</vt:lpstr>
      <vt:lpstr>2.2 Anthropogene Naturausbeutung durch exzessiven Ressourcenabbau –  Beispiel Hambacher Forst und  der Standpunkt des RWE</vt:lpstr>
      <vt:lpstr>2.2 Anthropogene Naturausbeutung durch exzessiven Ressourcenabbau –  Beispiel Hambacher Forst und  der Standpunkt des RWE</vt:lpstr>
      <vt:lpstr>2.2 Anthropogene Naturausbeutung durch exzessiven Ressourcenabbau –  Beispiel Hambacher Forst und  der Standpunkt des RWE</vt:lpstr>
      <vt:lpstr>3. Sind auch wir der Fames verfallen?</vt:lpstr>
      <vt:lpstr>PowerPoint-Präsentation</vt:lpstr>
      <vt:lpstr>„Füllet die Erde und machet sie euch untertan und herrschet über die Fische im Meer und über die Vögel unter dem Himmel und über alles Getier, das auf Erden kriecht“   (Gen 1,28) </vt:lpstr>
      <vt:lpstr>Vielen Dank für Ihre Aufmerksamkeit!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„Adpositis queritur ieiunia mensis“</dc:title>
  <dc:creator>ROKOJO_TO</dc:creator>
  <cp:lastModifiedBy>Alexander Weber</cp:lastModifiedBy>
  <cp:revision>68</cp:revision>
  <dcterms:created xsi:type="dcterms:W3CDTF">2018-11-01T15:14:52Z</dcterms:created>
  <dcterms:modified xsi:type="dcterms:W3CDTF">2018-11-19T17:39:44Z</dcterms:modified>
</cp:coreProperties>
</file>